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61" r:id="rId4"/>
    <p:sldMasterId id="2147483762" r:id="rId5"/>
    <p:sldMasterId id="214748376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y="5143500" cx="9144000"/>
  <p:notesSz cx="6858000" cy="9144000"/>
  <p:embeddedFontLst>
    <p:embeddedFont>
      <p:font typeface="Aldrich"/>
      <p:regular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Bai Jamjuree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BaiJamjuree-bold.fntdata"/><Relationship Id="rId23" Type="http://schemas.openxmlformats.org/officeDocument/2006/relationships/font" Target="fonts/BaiJamjuree-regular.fntdata"/><Relationship Id="rId26" Type="http://schemas.openxmlformats.org/officeDocument/2006/relationships/font" Target="fonts/BaiJamjuree-boldItalic.fntdata"/><Relationship Id="rId25" Type="http://schemas.openxmlformats.org/officeDocument/2006/relationships/font" Target="fonts/BaiJamjuree-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font" Target="fonts/Roboto-regular.fntdata"/><Relationship Id="rId18" Type="http://schemas.openxmlformats.org/officeDocument/2006/relationships/font" Target="fonts/Aldrich-regular.fntdata"/></Relationships>
</file>

<file path=ppt/media/image1.png>
</file>

<file path=ppt/media/image13.png>
</file>

<file path=ppt/media/image15.jpg>
</file>

<file path=ppt/media/image16.jpg>
</file>

<file path=ppt/media/image17.jpg>
</file>

<file path=ppt/media/image18.jpg>
</file>

<file path=ppt/media/image19.jpg>
</file>

<file path=ppt/media/image20.jpg>
</file>

<file path=ppt/media/image21.gif>
</file>

<file path=ppt/media/image22.gif>
</file>

<file path=ppt/media/image23.png>
</file>

<file path=ppt/media/image24.jpg>
</file>

<file path=ppt/media/image25.gif>
</file>

<file path=ppt/media/image26.gif>
</file>

<file path=ppt/media/image3.png>
</file>

<file path=ppt/media/image4.jpg>
</file>

<file path=ppt/media/image5.jpg>
</file>

<file path=ppt/media/image6.png>
</file>

<file path=ppt/media/image7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4" name="Shape 5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5" name="Google Shape;5195;g22da3b35c4f_0_25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6" name="Google Shape;5196;g22da3b35c4f_0_25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0" name="Shape 5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1" name="Google Shape;5471;g22da3b35c4f_0_8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2" name="Google Shape;5472;g22da3b35c4f_0_8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1" name="Shape 5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2" name="Google Shape;5202;g22da3b35c4f_0_80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3" name="Google Shape;5203;g22da3b35c4f_0_80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8" name="Shape 5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9" name="Google Shape;5209;g22da3b35c4f_0_80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0" name="Google Shape;5210;g22da3b35c4f_0_80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2" name="Shape 5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3" name="Google Shape;5283;g22da3b35c4f_0_80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4" name="Google Shape;5284;g22da3b35c4f_0_80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8" name="Shape 5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9" name="Google Shape;5309;g22da3b35c4f_0_8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0" name="Google Shape;5310;g22da3b35c4f_0_8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6" name="Shape 5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7" name="Google Shape;5327;g22da3b35c4f_0_8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8" name="Google Shape;5328;g22da3b35c4f_0_8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3" name="Shape 5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4" name="Google Shape;5344;g22da3b35c4f_0_8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5" name="Google Shape;5345;g22da3b35c4f_0_8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6" name="Shape 5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7" name="Google Shape;5357;g22da3b35c4f_0_8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8" name="Google Shape;5358;g22da3b35c4f_0_8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3" name="Shape 5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4" name="Google Shape;5424;g22da3b35c4f_0_8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5" name="Google Shape;5425;g22da3b35c4f_0_8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jpg"/><Relationship Id="rId3" Type="http://schemas.openxmlformats.org/officeDocument/2006/relationships/image" Target="../media/image13.png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jpg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jpg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jpg"/><Relationship Id="rId3" Type="http://schemas.openxmlformats.org/officeDocument/2006/relationships/image" Target="../media/image6.png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jpg"/><Relationship Id="rId3" Type="http://schemas.openxmlformats.org/officeDocument/2006/relationships/image" Target="../media/image6.png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jpg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jpg"/><Relationship Id="rId3" Type="http://schemas.openxmlformats.org/officeDocument/2006/relationships/image" Target="../media/image3.png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jpg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jpg"/><Relationship Id="rId3" Type="http://schemas.openxmlformats.org/officeDocument/2006/relationships/image" Target="../media/image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jpg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Relationship Id="rId3" Type="http://schemas.openxmlformats.org/officeDocument/2006/relationships/image" Target="../media/image5.jp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jpg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Relationship Id="rId3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Relationship Id="rId3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Relationship Id="rId3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Relationship Id="rId3" Type="http://schemas.openxmlformats.org/officeDocument/2006/relationships/image" Target="../media/image3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Relationship Id="rId3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Relationship Id="rId3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Relationship Id="rId3" Type="http://schemas.openxmlformats.org/officeDocument/2006/relationships/image" Target="../media/image6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Relationship Id="rId3" Type="http://schemas.openxmlformats.org/officeDocument/2006/relationships/image" Target="../media/image3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Relationship Id="rId3" Type="http://schemas.openxmlformats.org/officeDocument/2006/relationships/image" Target="../media/image3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Relationship Id="rId3" Type="http://schemas.openxmlformats.org/officeDocument/2006/relationships/image" Target="../media/image3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jpg"/><Relationship Id="rId3" Type="http://schemas.openxmlformats.org/officeDocument/2006/relationships/image" Target="../media/image6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Relationship Id="rId3" Type="http://schemas.openxmlformats.org/officeDocument/2006/relationships/image" Target="../media/image6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Relationship Id="rId3" Type="http://schemas.openxmlformats.org/officeDocument/2006/relationships/image" Target="../media/image1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jpg"/><Relationship Id="rId3" Type="http://schemas.openxmlformats.org/officeDocument/2006/relationships/image" Target="../media/image6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jpg"/><Relationship Id="rId3" Type="http://schemas.openxmlformats.org/officeDocument/2006/relationships/image" Target="../media/image13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jp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jpg"/><Relationship Id="rId3" Type="http://schemas.openxmlformats.org/officeDocument/2006/relationships/image" Target="../media/image3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Relationship Id="rId3" Type="http://schemas.openxmlformats.org/officeDocument/2006/relationships/image" Target="../media/image13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Relationship Id="rId3" Type="http://schemas.openxmlformats.org/officeDocument/2006/relationships/image" Target="../media/image6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Relationship Id="rId3" Type="http://schemas.openxmlformats.org/officeDocument/2006/relationships/image" Target="../media/image6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Relationship Id="rId3" Type="http://schemas.openxmlformats.org/officeDocument/2006/relationships/image" Target="../media/image3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jp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Relationship Id="rId3" Type="http://schemas.openxmlformats.org/officeDocument/2006/relationships/image" Target="../media/image6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Relationship Id="rId3" Type="http://schemas.openxmlformats.org/officeDocument/2006/relationships/image" Target="../media/image5.jp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jpg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jpg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jp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jpg"/><Relationship Id="rId3" Type="http://schemas.openxmlformats.org/officeDocument/2006/relationships/image" Target="../media/image3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jp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Relationship Id="rId3" Type="http://schemas.openxmlformats.org/officeDocument/2006/relationships/image" Target="../media/image1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jpg"/><Relationship Id="rId3" Type="http://schemas.openxmlformats.org/officeDocument/2006/relationships/image" Target="../media/image3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jp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jp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jpg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jpg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jpg"/><Relationship Id="rId3" Type="http://schemas.openxmlformats.org/officeDocument/2006/relationships/image" Target="../media/image3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jpg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jpg"/><Relationship Id="rId3" Type="http://schemas.openxmlformats.org/officeDocument/2006/relationships/image" Target="../media/image1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jpg"/><Relationship Id="rId3" Type="http://schemas.openxmlformats.org/officeDocument/2006/relationships/image" Target="../media/image1.png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jpg"/><Relationship Id="rId3" Type="http://schemas.openxmlformats.org/officeDocument/2006/relationships/image" Target="../media/image6.png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Relationship Id="rId3" Type="http://schemas.openxmlformats.org/officeDocument/2006/relationships/image" Target="../media/image3.png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jpg"/><Relationship Id="rId3" Type="http://schemas.openxmlformats.org/officeDocument/2006/relationships/image" Target="../media/image3.png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Relationship Id="rId3" Type="http://schemas.openxmlformats.org/officeDocument/2006/relationships/image" Target="../media/image3.png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jpg"/><Relationship Id="rId3" Type="http://schemas.openxmlformats.org/officeDocument/2006/relationships/image" Target="../media/image3.png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jpg"/><Relationship Id="rId3" Type="http://schemas.openxmlformats.org/officeDocument/2006/relationships/image" Target="../media/image6.png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jpg"/><Relationship Id="rId3" Type="http://schemas.openxmlformats.org/officeDocument/2006/relationships/image" Target="../media/image6.png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Relationship Id="rId3" Type="http://schemas.openxmlformats.org/officeDocument/2006/relationships/image" Target="../media/image1.png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jpg"/><Relationship Id="rId3" Type="http://schemas.openxmlformats.org/officeDocument/2006/relationships/image" Target="../media/image6.png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jpg"/><Relationship Id="rId3" Type="http://schemas.openxmlformats.org/officeDocument/2006/relationships/image" Target="../media/image13.png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jpg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jp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2_2_1_2">
    <p:spTree>
      <p:nvGrpSpPr>
        <p:cNvPr id="4452" name="Shape 4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3" name="Google Shape;4453;p103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454" name="Google Shape;4454;p103"/>
          <p:cNvSpPr txBox="1"/>
          <p:nvPr>
            <p:ph type="title"/>
          </p:nvPr>
        </p:nvSpPr>
        <p:spPr>
          <a:xfrm>
            <a:off x="715500" y="1645975"/>
            <a:ext cx="2708700" cy="894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4455" name="Google Shape;4455;p103"/>
          <p:cNvSpPr txBox="1"/>
          <p:nvPr>
            <p:ph idx="1" type="subTitle"/>
          </p:nvPr>
        </p:nvSpPr>
        <p:spPr>
          <a:xfrm>
            <a:off x="715500" y="2576346"/>
            <a:ext cx="2708700" cy="8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456" name="Google Shape;4456;p103"/>
          <p:cNvGrpSpPr/>
          <p:nvPr/>
        </p:nvGrpSpPr>
        <p:grpSpPr>
          <a:xfrm flipH="1" rot="-5400000">
            <a:off x="3194861" y="792409"/>
            <a:ext cx="285266" cy="284718"/>
            <a:chOff x="432750" y="3302025"/>
            <a:chExt cx="217894" cy="217475"/>
          </a:xfrm>
        </p:grpSpPr>
        <p:sp>
          <p:nvSpPr>
            <p:cNvPr id="4457" name="Google Shape;4457;p103"/>
            <p:cNvSpPr/>
            <p:nvPr/>
          </p:nvSpPr>
          <p:spPr>
            <a:xfrm>
              <a:off x="436519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103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9" name="Google Shape;4459;p103"/>
          <p:cNvGrpSpPr/>
          <p:nvPr/>
        </p:nvGrpSpPr>
        <p:grpSpPr>
          <a:xfrm flipH="1" rot="10800000">
            <a:off x="357713" y="3647479"/>
            <a:ext cx="357454" cy="956304"/>
            <a:chOff x="357713" y="600975"/>
            <a:chExt cx="357454" cy="956304"/>
          </a:xfrm>
        </p:grpSpPr>
        <p:sp>
          <p:nvSpPr>
            <p:cNvPr id="4460" name="Google Shape;4460;p103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103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103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103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64" name="Google Shape;4464;p103"/>
          <p:cNvGrpSpPr/>
          <p:nvPr/>
        </p:nvGrpSpPr>
        <p:grpSpPr>
          <a:xfrm flipH="1" rot="10800000">
            <a:off x="4175371" y="4700177"/>
            <a:ext cx="793256" cy="182899"/>
            <a:chOff x="2685575" y="2835950"/>
            <a:chExt cx="433000" cy="99825"/>
          </a:xfrm>
        </p:grpSpPr>
        <p:sp>
          <p:nvSpPr>
            <p:cNvPr id="4465" name="Google Shape;4465;p103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103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103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103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69" name="Google Shape;4469;p103"/>
          <p:cNvGrpSpPr/>
          <p:nvPr/>
        </p:nvGrpSpPr>
        <p:grpSpPr>
          <a:xfrm flipH="1" rot="10800000">
            <a:off x="-736135" y="676229"/>
            <a:ext cx="1965289" cy="517060"/>
            <a:chOff x="3539975" y="3523525"/>
            <a:chExt cx="745925" cy="196250"/>
          </a:xfrm>
        </p:grpSpPr>
        <p:sp>
          <p:nvSpPr>
            <p:cNvPr id="4470" name="Google Shape;4470;p103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103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103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103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103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103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103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103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103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103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103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103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103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103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103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103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86" name="Google Shape;4486;p103"/>
          <p:cNvSpPr/>
          <p:nvPr/>
        </p:nvSpPr>
        <p:spPr>
          <a:xfrm flipH="1" rot="-5400000">
            <a:off x="1697102" y="657619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87" name="Google Shape;4487;p103"/>
          <p:cNvGrpSpPr/>
          <p:nvPr/>
        </p:nvGrpSpPr>
        <p:grpSpPr>
          <a:xfrm flipH="1" rot="10800000">
            <a:off x="8126152" y="382099"/>
            <a:ext cx="2019176" cy="2019176"/>
            <a:chOff x="1943325" y="-220375"/>
            <a:chExt cx="1298672" cy="1298672"/>
          </a:xfrm>
        </p:grpSpPr>
        <p:sp>
          <p:nvSpPr>
            <p:cNvPr id="4488" name="Google Shape;4488;p103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103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103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103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103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103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103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103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103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103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103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103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103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103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103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103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103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103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103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103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103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103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103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103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103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103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103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103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103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103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103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103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103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103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103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103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103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103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103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103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103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103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103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103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103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103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103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103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6" name="Google Shape;4536;p103"/>
          <p:cNvGrpSpPr/>
          <p:nvPr/>
        </p:nvGrpSpPr>
        <p:grpSpPr>
          <a:xfrm flipH="1" rot="10800000">
            <a:off x="6557650" y="4369421"/>
            <a:ext cx="4000413" cy="3175881"/>
            <a:chOff x="5207925" y="-1994879"/>
            <a:chExt cx="4000413" cy="3175881"/>
          </a:xfrm>
        </p:grpSpPr>
        <p:sp>
          <p:nvSpPr>
            <p:cNvPr id="4537" name="Google Shape;4537;p103"/>
            <p:cNvSpPr/>
            <p:nvPr/>
          </p:nvSpPr>
          <p:spPr>
            <a:xfrm>
              <a:off x="5256209" y="-1994879"/>
              <a:ext cx="3952129" cy="3103920"/>
            </a:xfrm>
            <a:custGeom>
              <a:rect b="b" l="l" r="r" t="t"/>
              <a:pathLst>
                <a:path extrusionOk="0" fill="none" h="70648" w="89954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103"/>
            <p:cNvSpPr/>
            <p:nvPr/>
          </p:nvSpPr>
          <p:spPr>
            <a:xfrm>
              <a:off x="5579917" y="1036061"/>
              <a:ext cx="144942" cy="144942"/>
            </a:xfrm>
            <a:custGeom>
              <a:rect b="b" l="l" r="r" t="t"/>
              <a:pathLst>
                <a:path extrusionOk="0" h="3299" w="3299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103"/>
            <p:cNvSpPr/>
            <p:nvPr/>
          </p:nvSpPr>
          <p:spPr>
            <a:xfrm>
              <a:off x="5207925" y="352772"/>
              <a:ext cx="96613" cy="394888"/>
            </a:xfrm>
            <a:custGeom>
              <a:rect b="b" l="l" r="r" t="t"/>
              <a:pathLst>
                <a:path extrusionOk="0" h="8988" w="2199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2_1_1_1">
    <p:spTree>
      <p:nvGrpSpPr>
        <p:cNvPr id="4540" name="Shape 4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1" name="Google Shape;4541;p104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542" name="Google Shape;4542;p104"/>
          <p:cNvSpPr txBox="1"/>
          <p:nvPr>
            <p:ph type="title"/>
          </p:nvPr>
        </p:nvSpPr>
        <p:spPr>
          <a:xfrm>
            <a:off x="6119944" y="1739251"/>
            <a:ext cx="23088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900"/>
              <a:buNone/>
              <a:defRPr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4543" name="Google Shape;4543;p104"/>
          <p:cNvSpPr txBox="1"/>
          <p:nvPr>
            <p:ph idx="1" type="subTitle"/>
          </p:nvPr>
        </p:nvSpPr>
        <p:spPr>
          <a:xfrm>
            <a:off x="6119925" y="2841000"/>
            <a:ext cx="2308800" cy="7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544" name="Google Shape;4544;p104"/>
          <p:cNvGrpSpPr/>
          <p:nvPr/>
        </p:nvGrpSpPr>
        <p:grpSpPr>
          <a:xfrm flipH="1" rot="10800000">
            <a:off x="628764" y="4605178"/>
            <a:ext cx="2019176" cy="2019176"/>
            <a:chOff x="1943325" y="-220375"/>
            <a:chExt cx="1298672" cy="1298672"/>
          </a:xfrm>
        </p:grpSpPr>
        <p:sp>
          <p:nvSpPr>
            <p:cNvPr id="4545" name="Google Shape;4545;p104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104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104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104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104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104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104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104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104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104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104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104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104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104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104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104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104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104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104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104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104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104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104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104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104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104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104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104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104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104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104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104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104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104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104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104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104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104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104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104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104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104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104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104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104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104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104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104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3" name="Google Shape;4593;p104"/>
          <p:cNvGrpSpPr/>
          <p:nvPr/>
        </p:nvGrpSpPr>
        <p:grpSpPr>
          <a:xfrm flipH="1" rot="10800000">
            <a:off x="6387690" y="3917547"/>
            <a:ext cx="1965289" cy="517060"/>
            <a:chOff x="3539975" y="3523525"/>
            <a:chExt cx="745925" cy="196250"/>
          </a:xfrm>
        </p:grpSpPr>
        <p:sp>
          <p:nvSpPr>
            <p:cNvPr id="4594" name="Google Shape;4594;p104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104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104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104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104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104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104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104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104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104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104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104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104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104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104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104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610" name="Google Shape;4610;p104"/>
          <p:cNvPicPr preferRelativeResize="0"/>
          <p:nvPr/>
        </p:nvPicPr>
        <p:blipFill rotWithShape="1">
          <a:blip r:embed="rId3">
            <a:alphaModFix/>
          </a:blip>
          <a:srcRect b="-1770" l="0" r="4580" t="1770"/>
          <a:stretch/>
        </p:blipFill>
        <p:spPr>
          <a:xfrm>
            <a:off x="-319850" y="-1224475"/>
            <a:ext cx="9691050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11" name="Google Shape;4611;p104"/>
          <p:cNvGrpSpPr/>
          <p:nvPr/>
        </p:nvGrpSpPr>
        <p:grpSpPr>
          <a:xfrm flipH="1" rot="5400000">
            <a:off x="1693743" y="359223"/>
            <a:ext cx="357454" cy="956304"/>
            <a:chOff x="357713" y="600975"/>
            <a:chExt cx="357454" cy="956304"/>
          </a:xfrm>
        </p:grpSpPr>
        <p:sp>
          <p:nvSpPr>
            <p:cNvPr id="4612" name="Google Shape;4612;p104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104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104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104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_1">
    <p:spTree>
      <p:nvGrpSpPr>
        <p:cNvPr id="4616" name="Shape 4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7" name="Google Shape;4617;p105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618" name="Google Shape;4618;p105"/>
          <p:cNvSpPr txBox="1"/>
          <p:nvPr>
            <p:ph type="title"/>
          </p:nvPr>
        </p:nvSpPr>
        <p:spPr>
          <a:xfrm>
            <a:off x="2185650" y="3095408"/>
            <a:ext cx="47727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4619" name="Google Shape;4619;p105"/>
          <p:cNvSpPr txBox="1"/>
          <p:nvPr>
            <p:ph idx="1" type="subTitle"/>
          </p:nvPr>
        </p:nvSpPr>
        <p:spPr>
          <a:xfrm>
            <a:off x="1226850" y="1453218"/>
            <a:ext cx="6690300" cy="15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620" name="Google Shape;4620;p105"/>
          <p:cNvGrpSpPr/>
          <p:nvPr/>
        </p:nvGrpSpPr>
        <p:grpSpPr>
          <a:xfrm flipH="1" rot="-5400000">
            <a:off x="3352827" y="574632"/>
            <a:ext cx="289170" cy="284718"/>
            <a:chOff x="426000" y="3302025"/>
            <a:chExt cx="220875" cy="217475"/>
          </a:xfrm>
        </p:grpSpPr>
        <p:sp>
          <p:nvSpPr>
            <p:cNvPr id="4621" name="Google Shape;4621;p105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105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23" name="Google Shape;4623;p105"/>
          <p:cNvGrpSpPr/>
          <p:nvPr/>
        </p:nvGrpSpPr>
        <p:grpSpPr>
          <a:xfrm flipH="1" rot="-5400000">
            <a:off x="1014983" y="238830"/>
            <a:ext cx="357454" cy="956304"/>
            <a:chOff x="357713" y="600975"/>
            <a:chExt cx="357454" cy="956304"/>
          </a:xfrm>
        </p:grpSpPr>
        <p:sp>
          <p:nvSpPr>
            <p:cNvPr id="4624" name="Google Shape;4624;p105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105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105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105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28" name="Google Shape;4628;p105"/>
          <p:cNvGrpSpPr/>
          <p:nvPr/>
        </p:nvGrpSpPr>
        <p:grpSpPr>
          <a:xfrm>
            <a:off x="7917151" y="2136847"/>
            <a:ext cx="2019176" cy="2019176"/>
            <a:chOff x="1943325" y="-220375"/>
            <a:chExt cx="1298672" cy="1298672"/>
          </a:xfrm>
        </p:grpSpPr>
        <p:sp>
          <p:nvSpPr>
            <p:cNvPr id="4629" name="Google Shape;4629;p105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105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105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105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105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105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105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105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105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105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105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105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105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105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105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105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105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105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105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105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105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105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105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105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105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105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105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105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105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105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105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105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105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105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105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105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105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105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105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105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105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105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105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105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105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105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105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105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77" name="Google Shape;4677;p105"/>
          <p:cNvGrpSpPr/>
          <p:nvPr/>
        </p:nvGrpSpPr>
        <p:grpSpPr>
          <a:xfrm>
            <a:off x="1020340" y="4088183"/>
            <a:ext cx="1965289" cy="517060"/>
            <a:chOff x="3539975" y="3523525"/>
            <a:chExt cx="745925" cy="196250"/>
          </a:xfrm>
        </p:grpSpPr>
        <p:sp>
          <p:nvSpPr>
            <p:cNvPr id="4678" name="Google Shape;4678;p105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105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105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105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105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105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105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105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105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105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105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105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105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105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105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105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3">
    <p:spTree>
      <p:nvGrpSpPr>
        <p:cNvPr id="4694" name="Shape 4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95" name="Google Shape;4695;p106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696" name="Google Shape;4696;p106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4697" name="Google Shape;4697;p106"/>
          <p:cNvGrpSpPr/>
          <p:nvPr/>
        </p:nvGrpSpPr>
        <p:grpSpPr>
          <a:xfrm>
            <a:off x="391864" y="4555820"/>
            <a:ext cx="289170" cy="284718"/>
            <a:chOff x="426000" y="3302025"/>
            <a:chExt cx="220875" cy="217475"/>
          </a:xfrm>
        </p:grpSpPr>
        <p:sp>
          <p:nvSpPr>
            <p:cNvPr id="4698" name="Google Shape;4698;p106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106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00" name="Google Shape;4700;p106"/>
          <p:cNvGrpSpPr/>
          <p:nvPr/>
        </p:nvGrpSpPr>
        <p:grpSpPr>
          <a:xfrm>
            <a:off x="357713" y="1134375"/>
            <a:ext cx="357454" cy="956304"/>
            <a:chOff x="357713" y="600975"/>
            <a:chExt cx="357454" cy="956304"/>
          </a:xfrm>
        </p:grpSpPr>
        <p:sp>
          <p:nvSpPr>
            <p:cNvPr id="4701" name="Google Shape;4701;p106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106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106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106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05" name="Google Shape;4705;p106"/>
          <p:cNvGrpSpPr/>
          <p:nvPr/>
        </p:nvGrpSpPr>
        <p:grpSpPr>
          <a:xfrm>
            <a:off x="8022690" y="202570"/>
            <a:ext cx="1965289" cy="517060"/>
            <a:chOff x="3539975" y="3523525"/>
            <a:chExt cx="745925" cy="196250"/>
          </a:xfrm>
        </p:grpSpPr>
        <p:sp>
          <p:nvSpPr>
            <p:cNvPr id="4706" name="Google Shape;4706;p106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106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106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106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106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106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106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106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106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106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106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106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106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106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106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106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3_1">
    <p:spTree>
      <p:nvGrpSpPr>
        <p:cNvPr id="4722" name="Shape 4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23" name="Google Shape;4723;p107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724" name="Google Shape;4724;p107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4725" name="Google Shape;4725;p107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4726" name="Google Shape;4726;p107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107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28" name="Google Shape;4728;p107"/>
          <p:cNvGrpSpPr/>
          <p:nvPr/>
        </p:nvGrpSpPr>
        <p:grpSpPr>
          <a:xfrm>
            <a:off x="357713" y="1210575"/>
            <a:ext cx="357454" cy="956304"/>
            <a:chOff x="357713" y="600975"/>
            <a:chExt cx="357454" cy="956304"/>
          </a:xfrm>
        </p:grpSpPr>
        <p:sp>
          <p:nvSpPr>
            <p:cNvPr id="4729" name="Google Shape;4729;p107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107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107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107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3" name="Google Shape;4733;p107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4734" name="Google Shape;4734;p107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107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107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107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107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107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107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107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107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107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107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107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107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107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107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107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750" name="Google Shape;4750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4689" y="-8023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_1_1">
    <p:spTree>
      <p:nvGrpSpPr>
        <p:cNvPr id="4751" name="Shape 4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2" name="Google Shape;4752;p108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753" name="Google Shape;4753;p108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4754" name="Google Shape;4754;p108"/>
          <p:cNvGrpSpPr/>
          <p:nvPr/>
        </p:nvGrpSpPr>
        <p:grpSpPr>
          <a:xfrm>
            <a:off x="391864" y="4078670"/>
            <a:ext cx="289170" cy="284718"/>
            <a:chOff x="426000" y="3302025"/>
            <a:chExt cx="220875" cy="217475"/>
          </a:xfrm>
        </p:grpSpPr>
        <p:sp>
          <p:nvSpPr>
            <p:cNvPr id="4755" name="Google Shape;4755;p108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108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57" name="Google Shape;4757;p108"/>
          <p:cNvGrpSpPr/>
          <p:nvPr/>
        </p:nvGrpSpPr>
        <p:grpSpPr>
          <a:xfrm>
            <a:off x="357713" y="1439175"/>
            <a:ext cx="357454" cy="956304"/>
            <a:chOff x="357713" y="600975"/>
            <a:chExt cx="357454" cy="956304"/>
          </a:xfrm>
        </p:grpSpPr>
        <p:sp>
          <p:nvSpPr>
            <p:cNvPr id="4758" name="Google Shape;4758;p108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108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108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108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62" name="Google Shape;4762;p108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4763" name="Google Shape;4763;p108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108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108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108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108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108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108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108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108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108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108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108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108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108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108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108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79" name="Google Shape;4779;p108"/>
          <p:cNvSpPr/>
          <p:nvPr/>
        </p:nvSpPr>
        <p:spPr>
          <a:xfrm>
            <a:off x="715550" y="292513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80" name="Google Shape;4780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4689" y="-8023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3_1_1_1">
    <p:spTree>
      <p:nvGrpSpPr>
        <p:cNvPr id="4781" name="Shape 4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2" name="Google Shape;4782;p109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783" name="Google Shape;4783;p109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4784" name="Google Shape;4784;p109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4785" name="Google Shape;4785;p109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109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7" name="Google Shape;4787;p109"/>
          <p:cNvGrpSpPr/>
          <p:nvPr/>
        </p:nvGrpSpPr>
        <p:grpSpPr>
          <a:xfrm>
            <a:off x="357713" y="1210575"/>
            <a:ext cx="357454" cy="956304"/>
            <a:chOff x="357713" y="600975"/>
            <a:chExt cx="357454" cy="956304"/>
          </a:xfrm>
        </p:grpSpPr>
        <p:sp>
          <p:nvSpPr>
            <p:cNvPr id="4788" name="Google Shape;4788;p109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109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109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109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2" name="Google Shape;4792;p109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4793" name="Google Shape;4793;p109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109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109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109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109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109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109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109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109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109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109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109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109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109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109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109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3_1_1_1_1">
    <p:spTree>
      <p:nvGrpSpPr>
        <p:cNvPr id="4809" name="Shape 4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0" name="Google Shape;4810;p110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811" name="Google Shape;4811;p110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pic>
        <p:nvPicPr>
          <p:cNvPr id="4812" name="Google Shape;4812;p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50349">
            <a:off x="-1128684" y="4246704"/>
            <a:ext cx="9353212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13" name="Google Shape;4813;p110"/>
          <p:cNvGrpSpPr/>
          <p:nvPr/>
        </p:nvGrpSpPr>
        <p:grpSpPr>
          <a:xfrm flipH="1">
            <a:off x="435156" y="4236070"/>
            <a:ext cx="289285" cy="284718"/>
            <a:chOff x="419162" y="3302025"/>
            <a:chExt cx="220963" cy="217475"/>
          </a:xfrm>
        </p:grpSpPr>
        <p:sp>
          <p:nvSpPr>
            <p:cNvPr id="4814" name="Google Shape;4814;p110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110"/>
            <p:cNvSpPr/>
            <p:nvPr/>
          </p:nvSpPr>
          <p:spPr>
            <a:xfrm>
              <a:off x="419162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6" name="Google Shape;4816;p110"/>
          <p:cNvGrpSpPr/>
          <p:nvPr/>
        </p:nvGrpSpPr>
        <p:grpSpPr>
          <a:xfrm flipH="1">
            <a:off x="-1328926" y="2418978"/>
            <a:ext cx="1965289" cy="517060"/>
            <a:chOff x="3539975" y="3523525"/>
            <a:chExt cx="745925" cy="196250"/>
          </a:xfrm>
        </p:grpSpPr>
        <p:sp>
          <p:nvSpPr>
            <p:cNvPr id="4817" name="Google Shape;4817;p110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110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110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110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110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110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110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110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110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110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110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110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110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110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110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110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3_1_1_1_1_1">
    <p:spTree>
      <p:nvGrpSpPr>
        <p:cNvPr id="4833" name="Shape 4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4" name="Google Shape;4834;p111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835" name="Google Shape;4835;p111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4836" name="Google Shape;4836;p111"/>
          <p:cNvGrpSpPr/>
          <p:nvPr/>
        </p:nvGrpSpPr>
        <p:grpSpPr>
          <a:xfrm>
            <a:off x="391864" y="1291684"/>
            <a:ext cx="289170" cy="284718"/>
            <a:chOff x="426000" y="3302025"/>
            <a:chExt cx="220875" cy="217475"/>
          </a:xfrm>
        </p:grpSpPr>
        <p:sp>
          <p:nvSpPr>
            <p:cNvPr id="4837" name="Google Shape;4837;p111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111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9" name="Google Shape;4839;p111"/>
          <p:cNvGrpSpPr/>
          <p:nvPr/>
        </p:nvGrpSpPr>
        <p:grpSpPr>
          <a:xfrm flipH="1" rot="10800000">
            <a:off x="357713" y="3259593"/>
            <a:ext cx="357454" cy="956304"/>
            <a:chOff x="357713" y="600975"/>
            <a:chExt cx="357454" cy="956304"/>
          </a:xfrm>
        </p:grpSpPr>
        <p:sp>
          <p:nvSpPr>
            <p:cNvPr id="4840" name="Google Shape;4840;p111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111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111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111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4" name="Google Shape;4844;p111"/>
          <p:cNvGrpSpPr/>
          <p:nvPr/>
        </p:nvGrpSpPr>
        <p:grpSpPr>
          <a:xfrm flipH="1" rot="10800000">
            <a:off x="5872083" y="4723023"/>
            <a:ext cx="793256" cy="182899"/>
            <a:chOff x="2685575" y="2835950"/>
            <a:chExt cx="433000" cy="99825"/>
          </a:xfrm>
        </p:grpSpPr>
        <p:sp>
          <p:nvSpPr>
            <p:cNvPr id="4845" name="Google Shape;4845;p111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111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111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111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9" name="Google Shape;4849;p111"/>
          <p:cNvGrpSpPr/>
          <p:nvPr/>
        </p:nvGrpSpPr>
        <p:grpSpPr>
          <a:xfrm flipH="1" rot="10800000">
            <a:off x="507239" y="4684974"/>
            <a:ext cx="2019176" cy="2019176"/>
            <a:chOff x="1943325" y="-220375"/>
            <a:chExt cx="1298672" cy="1298672"/>
          </a:xfrm>
        </p:grpSpPr>
        <p:sp>
          <p:nvSpPr>
            <p:cNvPr id="4850" name="Google Shape;4850;p111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111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111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111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111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111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111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111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111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111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111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111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111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111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111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111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111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111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111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111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111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111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111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111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111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111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111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111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111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111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111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111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111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111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111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111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111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111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111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111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111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111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111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111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111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111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111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111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8" name="Google Shape;4898;p111"/>
          <p:cNvGrpSpPr/>
          <p:nvPr/>
        </p:nvGrpSpPr>
        <p:grpSpPr>
          <a:xfrm flipH="1" rot="10800000">
            <a:off x="7907690" y="538242"/>
            <a:ext cx="1965289" cy="517060"/>
            <a:chOff x="3539975" y="3523525"/>
            <a:chExt cx="745925" cy="196250"/>
          </a:xfrm>
        </p:grpSpPr>
        <p:sp>
          <p:nvSpPr>
            <p:cNvPr id="4899" name="Google Shape;4899;p111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111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111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111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111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111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111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111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111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111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111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111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111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111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111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111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3_1_1_1_1_1_1">
    <p:spTree>
      <p:nvGrpSpPr>
        <p:cNvPr id="4915" name="Shape 4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6" name="Google Shape;4916;p112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917" name="Google Shape;4917;p112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4918" name="Google Shape;4918;p112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4919" name="Google Shape;4919;p112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112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1" name="Google Shape;4921;p112"/>
          <p:cNvGrpSpPr/>
          <p:nvPr/>
        </p:nvGrpSpPr>
        <p:grpSpPr>
          <a:xfrm>
            <a:off x="357713" y="1210575"/>
            <a:ext cx="357454" cy="956304"/>
            <a:chOff x="357713" y="600975"/>
            <a:chExt cx="357454" cy="956304"/>
          </a:xfrm>
        </p:grpSpPr>
        <p:sp>
          <p:nvSpPr>
            <p:cNvPr id="4922" name="Google Shape;4922;p112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112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112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112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6" name="Google Shape;4926;p112"/>
          <p:cNvGrpSpPr/>
          <p:nvPr/>
        </p:nvGrpSpPr>
        <p:grpSpPr>
          <a:xfrm>
            <a:off x="391864" y="4378897"/>
            <a:ext cx="2019176" cy="2019176"/>
            <a:chOff x="1943325" y="-220375"/>
            <a:chExt cx="1298672" cy="1298672"/>
          </a:xfrm>
        </p:grpSpPr>
        <p:sp>
          <p:nvSpPr>
            <p:cNvPr id="4927" name="Google Shape;4927;p112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112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112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112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112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112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112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112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112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112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112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112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112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112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112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112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112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112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112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112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112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112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112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112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112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112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112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112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112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112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112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112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112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112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112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112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112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112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112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112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112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112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112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112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112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112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112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112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5" name="Google Shape;4975;p112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4976" name="Google Shape;4976;p112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112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112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112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112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112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112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112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112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112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112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112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112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112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112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112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92" name="Google Shape;4992;p112"/>
          <p:cNvSpPr/>
          <p:nvPr/>
        </p:nvSpPr>
        <p:spPr>
          <a:xfrm>
            <a:off x="7796285" y="2758125"/>
            <a:ext cx="825452" cy="1673688"/>
          </a:xfrm>
          <a:custGeom>
            <a:rect b="b" l="l" r="r" t="t"/>
            <a:pathLst>
              <a:path extrusionOk="0" fill="none" h="34232" w="16883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cap="flat" cmpd="sng" w="85025">
            <a:solidFill>
              <a:schemeClr val="lt1"/>
            </a:solidFill>
            <a:prstDash val="solid"/>
            <a:miter lim="2464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3" name="Google Shape;4993;p112"/>
          <p:cNvSpPr/>
          <p:nvPr/>
        </p:nvSpPr>
        <p:spPr>
          <a:xfrm>
            <a:off x="715550" y="239173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94" name="Google Shape;4994;p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4627" y="-5920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3_1_1_1_1_1_1_1">
    <p:spTree>
      <p:nvGrpSpPr>
        <p:cNvPr id="4995" name="Shape 4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96" name="Google Shape;4996;p113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97" name="Google Shape;4997;p113"/>
          <p:cNvGrpSpPr/>
          <p:nvPr/>
        </p:nvGrpSpPr>
        <p:grpSpPr>
          <a:xfrm flipH="1" rot="-5400000">
            <a:off x="-2692775" y="2018671"/>
            <a:ext cx="4000413" cy="3175881"/>
            <a:chOff x="5207925" y="-1994879"/>
            <a:chExt cx="4000413" cy="3175881"/>
          </a:xfrm>
        </p:grpSpPr>
        <p:sp>
          <p:nvSpPr>
            <p:cNvPr id="4998" name="Google Shape;4998;p113"/>
            <p:cNvSpPr/>
            <p:nvPr/>
          </p:nvSpPr>
          <p:spPr>
            <a:xfrm>
              <a:off x="5256209" y="-1994879"/>
              <a:ext cx="3952129" cy="3103920"/>
            </a:xfrm>
            <a:custGeom>
              <a:rect b="b" l="l" r="r" t="t"/>
              <a:pathLst>
                <a:path extrusionOk="0" fill="none" h="70648" w="89954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113"/>
            <p:cNvSpPr/>
            <p:nvPr/>
          </p:nvSpPr>
          <p:spPr>
            <a:xfrm>
              <a:off x="5579917" y="1036061"/>
              <a:ext cx="144942" cy="144942"/>
            </a:xfrm>
            <a:custGeom>
              <a:rect b="b" l="l" r="r" t="t"/>
              <a:pathLst>
                <a:path extrusionOk="0" h="3299" w="3299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113"/>
            <p:cNvSpPr/>
            <p:nvPr/>
          </p:nvSpPr>
          <p:spPr>
            <a:xfrm>
              <a:off x="5207925" y="352772"/>
              <a:ext cx="96613" cy="394888"/>
            </a:xfrm>
            <a:custGeom>
              <a:rect b="b" l="l" r="r" t="t"/>
              <a:pathLst>
                <a:path extrusionOk="0" h="8988" w="2199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01" name="Google Shape;5001;p113"/>
          <p:cNvSpPr/>
          <p:nvPr/>
        </p:nvSpPr>
        <p:spPr>
          <a:xfrm>
            <a:off x="8515238" y="3221356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02" name="Google Shape;5002;p113"/>
          <p:cNvGrpSpPr/>
          <p:nvPr/>
        </p:nvGrpSpPr>
        <p:grpSpPr>
          <a:xfrm>
            <a:off x="1664883" y="4680673"/>
            <a:ext cx="793256" cy="182899"/>
            <a:chOff x="2685575" y="2835950"/>
            <a:chExt cx="433000" cy="99825"/>
          </a:xfrm>
        </p:grpSpPr>
        <p:sp>
          <p:nvSpPr>
            <p:cNvPr id="5003" name="Google Shape;5003;p113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113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113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113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7" name="Google Shape;5007;p113"/>
          <p:cNvGrpSpPr/>
          <p:nvPr/>
        </p:nvGrpSpPr>
        <p:grpSpPr>
          <a:xfrm>
            <a:off x="3755452" y="4863578"/>
            <a:ext cx="1965289" cy="517060"/>
            <a:chOff x="3539975" y="3523525"/>
            <a:chExt cx="745925" cy="196250"/>
          </a:xfrm>
        </p:grpSpPr>
        <p:sp>
          <p:nvSpPr>
            <p:cNvPr id="5008" name="Google Shape;5008;p113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113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113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113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113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113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113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113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113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113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113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113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113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113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113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113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24" name="Google Shape;5024;p113"/>
          <p:cNvGrpSpPr/>
          <p:nvPr/>
        </p:nvGrpSpPr>
        <p:grpSpPr>
          <a:xfrm>
            <a:off x="8428555" y="1737712"/>
            <a:ext cx="1039906" cy="679800"/>
            <a:chOff x="4082325" y="3790650"/>
            <a:chExt cx="1039906" cy="679800"/>
          </a:xfrm>
        </p:grpSpPr>
        <p:sp>
          <p:nvSpPr>
            <p:cNvPr id="5025" name="Google Shape;5025;p113"/>
            <p:cNvSpPr/>
            <p:nvPr/>
          </p:nvSpPr>
          <p:spPr>
            <a:xfrm>
              <a:off x="4082325" y="3790650"/>
              <a:ext cx="1039906" cy="94858"/>
            </a:xfrm>
            <a:custGeom>
              <a:rect b="b" l="l" r="r" t="t"/>
              <a:pathLst>
                <a:path extrusionOk="0" fill="none" h="1448" w="15874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113"/>
            <p:cNvSpPr/>
            <p:nvPr/>
          </p:nvSpPr>
          <p:spPr>
            <a:xfrm>
              <a:off x="4082325" y="4083808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113"/>
            <p:cNvSpPr/>
            <p:nvPr/>
          </p:nvSpPr>
          <p:spPr>
            <a:xfrm>
              <a:off x="4082325" y="4375657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28" name="Google Shape;5028;p113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4">
    <p:spTree>
      <p:nvGrpSpPr>
        <p:cNvPr id="5029" name="Shape 5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30" name="Google Shape;5030;p114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031" name="Google Shape;5031;p114"/>
          <p:cNvSpPr txBox="1"/>
          <p:nvPr>
            <p:ph type="title"/>
          </p:nvPr>
        </p:nvSpPr>
        <p:spPr>
          <a:xfrm>
            <a:off x="866150" y="539000"/>
            <a:ext cx="3856500" cy="76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5800"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5032" name="Google Shape;5032;p114"/>
          <p:cNvSpPr txBox="1"/>
          <p:nvPr>
            <p:ph idx="1" type="subTitle"/>
          </p:nvPr>
        </p:nvSpPr>
        <p:spPr>
          <a:xfrm>
            <a:off x="866275" y="1672187"/>
            <a:ext cx="3856500" cy="10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33" name="Google Shape;5033;p114"/>
          <p:cNvSpPr txBox="1"/>
          <p:nvPr/>
        </p:nvSpPr>
        <p:spPr>
          <a:xfrm>
            <a:off x="872400" y="3715100"/>
            <a:ext cx="3246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CREDITS</a:t>
            </a:r>
            <a:r>
              <a:rPr lang="en-GB" sz="11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: This presentation template was created by </a:t>
            </a:r>
            <a:r>
              <a:rPr b="1" lang="en-GB" sz="1100">
                <a:solidFill>
                  <a:schemeClr val="lt1"/>
                </a:solidFill>
                <a:uFill>
                  <a:noFill/>
                </a:uFill>
                <a:latin typeface="Bai Jamjuree"/>
                <a:ea typeface="Bai Jamjuree"/>
                <a:cs typeface="Bai Jamjuree"/>
                <a:sym typeface="Bai Jamjure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GB" sz="11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, and includes icons by </a:t>
            </a:r>
            <a:r>
              <a:rPr b="1" lang="en-GB" sz="1100">
                <a:solidFill>
                  <a:schemeClr val="lt1"/>
                </a:solidFill>
                <a:uFill>
                  <a:noFill/>
                </a:uFill>
                <a:latin typeface="Bai Jamjuree"/>
                <a:ea typeface="Bai Jamjuree"/>
                <a:cs typeface="Bai Jamjuree"/>
                <a:sym typeface="Bai Jamjure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-GB" sz="11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 </a:t>
            </a:r>
            <a:r>
              <a:rPr lang="en-GB" sz="11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and infographics &amp; images by </a:t>
            </a:r>
            <a:r>
              <a:rPr b="1" lang="en-GB" sz="1100">
                <a:solidFill>
                  <a:schemeClr val="lt1"/>
                </a:solidFill>
                <a:uFill>
                  <a:noFill/>
                </a:uFill>
                <a:latin typeface="Bai Jamjuree"/>
                <a:ea typeface="Bai Jamjuree"/>
                <a:cs typeface="Bai Jamjuree"/>
                <a:sym typeface="Bai Jamjuree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grpSp>
        <p:nvGrpSpPr>
          <p:cNvPr id="5034" name="Google Shape;5034;p114"/>
          <p:cNvGrpSpPr/>
          <p:nvPr/>
        </p:nvGrpSpPr>
        <p:grpSpPr>
          <a:xfrm>
            <a:off x="-1416836" y="2858310"/>
            <a:ext cx="2019176" cy="2019176"/>
            <a:chOff x="1943325" y="-220375"/>
            <a:chExt cx="1298672" cy="1298672"/>
          </a:xfrm>
        </p:grpSpPr>
        <p:sp>
          <p:nvSpPr>
            <p:cNvPr id="5035" name="Google Shape;5035;p114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114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114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114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114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114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114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114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114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114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114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114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114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114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114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114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114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114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114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114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114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114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114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114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114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114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114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114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114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114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114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114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114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114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114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114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114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114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114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114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114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114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114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114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114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114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114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114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3" name="Google Shape;5083;p114"/>
          <p:cNvGrpSpPr/>
          <p:nvPr/>
        </p:nvGrpSpPr>
        <p:grpSpPr>
          <a:xfrm rot="-5400000">
            <a:off x="-3038008" y="-1227121"/>
            <a:ext cx="3952129" cy="3175881"/>
            <a:chOff x="5256209" y="-1994879"/>
            <a:chExt cx="3952129" cy="3175881"/>
          </a:xfrm>
        </p:grpSpPr>
        <p:sp>
          <p:nvSpPr>
            <p:cNvPr id="5084" name="Google Shape;5084;p114"/>
            <p:cNvSpPr/>
            <p:nvPr/>
          </p:nvSpPr>
          <p:spPr>
            <a:xfrm>
              <a:off x="5256209" y="-1994879"/>
              <a:ext cx="3952129" cy="3103920"/>
            </a:xfrm>
            <a:custGeom>
              <a:rect b="b" l="l" r="r" t="t"/>
              <a:pathLst>
                <a:path extrusionOk="0" fill="none" h="70648" w="89954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114"/>
            <p:cNvSpPr/>
            <p:nvPr/>
          </p:nvSpPr>
          <p:spPr>
            <a:xfrm>
              <a:off x="5579917" y="1036061"/>
              <a:ext cx="144942" cy="144942"/>
            </a:xfrm>
            <a:custGeom>
              <a:rect b="b" l="l" r="r" t="t"/>
              <a:pathLst>
                <a:path extrusionOk="0" h="3299" w="3299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5086" name="Shape 5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7" name="Google Shape;5087;p115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088" name="Google Shape;5088;p115"/>
          <p:cNvPicPr preferRelativeResize="0"/>
          <p:nvPr/>
        </p:nvPicPr>
        <p:blipFill rotWithShape="1">
          <a:blip r:embed="rId3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089" name="Google Shape;5089;p1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67701" y="375565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90" name="Google Shape;5090;p115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5091" name="Google Shape;5091;p115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115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3" name="Google Shape;5093;p115"/>
          <p:cNvGrpSpPr/>
          <p:nvPr/>
        </p:nvGrpSpPr>
        <p:grpSpPr>
          <a:xfrm>
            <a:off x="357713" y="905775"/>
            <a:ext cx="357454" cy="956304"/>
            <a:chOff x="357713" y="600975"/>
            <a:chExt cx="357454" cy="956304"/>
          </a:xfrm>
        </p:grpSpPr>
        <p:sp>
          <p:nvSpPr>
            <p:cNvPr id="5094" name="Google Shape;5094;p115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115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115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115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8" name="Google Shape;5098;p115"/>
          <p:cNvGrpSpPr/>
          <p:nvPr/>
        </p:nvGrpSpPr>
        <p:grpSpPr>
          <a:xfrm>
            <a:off x="5258308" y="722871"/>
            <a:ext cx="793256" cy="182899"/>
            <a:chOff x="2685575" y="2835950"/>
            <a:chExt cx="433000" cy="99825"/>
          </a:xfrm>
        </p:grpSpPr>
        <p:sp>
          <p:nvSpPr>
            <p:cNvPr id="5099" name="Google Shape;5099;p115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115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115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115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3" name="Google Shape;5103;p115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5104" name="Google Shape;5104;p115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115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115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115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115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115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115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115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115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115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115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115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115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115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115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115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120" name="Google Shape;5120;p1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64689" y="-8023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5_1">
    <p:spTree>
      <p:nvGrpSpPr>
        <p:cNvPr id="5121" name="Shape 5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Google Shape;5122;p116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3" name="Google Shape;5123;p116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 flipH="1">
            <a:off x="-9" y="40160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24" name="Google Shape;5124;p116"/>
          <p:cNvGrpSpPr/>
          <p:nvPr/>
        </p:nvGrpSpPr>
        <p:grpSpPr>
          <a:xfrm flipH="1">
            <a:off x="8483181" y="4016070"/>
            <a:ext cx="283332" cy="284718"/>
            <a:chOff x="423709" y="3302025"/>
            <a:chExt cx="216416" cy="217475"/>
          </a:xfrm>
        </p:grpSpPr>
        <p:sp>
          <p:nvSpPr>
            <p:cNvPr id="5125" name="Google Shape;5125;p116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116"/>
            <p:cNvSpPr/>
            <p:nvPr/>
          </p:nvSpPr>
          <p:spPr>
            <a:xfrm>
              <a:off x="423709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7" name="Google Shape;5127;p116"/>
          <p:cNvGrpSpPr/>
          <p:nvPr/>
        </p:nvGrpSpPr>
        <p:grpSpPr>
          <a:xfrm flipH="1">
            <a:off x="8175513" y="140497"/>
            <a:ext cx="2019176" cy="2019176"/>
            <a:chOff x="1943325" y="-220375"/>
            <a:chExt cx="1298672" cy="1298672"/>
          </a:xfrm>
        </p:grpSpPr>
        <p:sp>
          <p:nvSpPr>
            <p:cNvPr id="5128" name="Google Shape;5128;p116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116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116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116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116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116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116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116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116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116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116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116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116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116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116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116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116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116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116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116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116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116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116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116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116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116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116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116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116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116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116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116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116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116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116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116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116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116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116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116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116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116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116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116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116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116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116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116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6" name="Google Shape;5176;p116"/>
          <p:cNvGrpSpPr/>
          <p:nvPr/>
        </p:nvGrpSpPr>
        <p:grpSpPr>
          <a:xfrm flipH="1">
            <a:off x="-467701" y="3429220"/>
            <a:ext cx="1965289" cy="517060"/>
            <a:chOff x="3539975" y="3523525"/>
            <a:chExt cx="745925" cy="196250"/>
          </a:xfrm>
        </p:grpSpPr>
        <p:sp>
          <p:nvSpPr>
            <p:cNvPr id="5177" name="Google Shape;5177;p116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116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116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116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116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116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116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116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116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116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116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116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116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116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116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116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193" name="Google Shape;5193;p1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403499" y="-6460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4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4"/>
          <p:cNvSpPr txBox="1"/>
          <p:nvPr>
            <p:ph type="ctrTitle"/>
          </p:nvPr>
        </p:nvSpPr>
        <p:spPr>
          <a:xfrm>
            <a:off x="1248375" y="1541473"/>
            <a:ext cx="6647100" cy="1695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1248525" y="3290708"/>
            <a:ext cx="66471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57" name="Google Shape;5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67701" y="375565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58;p14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59" name="Google Shape;59;p14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" name="Google Shape;61;p14"/>
          <p:cNvGrpSpPr/>
          <p:nvPr/>
        </p:nvGrpSpPr>
        <p:grpSpPr>
          <a:xfrm>
            <a:off x="357713" y="905775"/>
            <a:ext cx="357454" cy="956304"/>
            <a:chOff x="357713" y="600975"/>
            <a:chExt cx="357454" cy="956304"/>
          </a:xfrm>
        </p:grpSpPr>
        <p:sp>
          <p:nvSpPr>
            <p:cNvPr id="62" name="Google Shape;62;p14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" name="Google Shape;66;p14"/>
          <p:cNvGrpSpPr/>
          <p:nvPr/>
        </p:nvGrpSpPr>
        <p:grpSpPr>
          <a:xfrm>
            <a:off x="5258308" y="722871"/>
            <a:ext cx="793256" cy="182899"/>
            <a:chOff x="2685575" y="2835950"/>
            <a:chExt cx="433000" cy="99825"/>
          </a:xfrm>
        </p:grpSpPr>
        <p:sp>
          <p:nvSpPr>
            <p:cNvPr id="67" name="Google Shape;67;p14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4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" name="Google Shape;71;p14"/>
          <p:cNvGrpSpPr/>
          <p:nvPr/>
        </p:nvGrpSpPr>
        <p:grpSpPr>
          <a:xfrm>
            <a:off x="1409864" y="-1010428"/>
            <a:ext cx="2019176" cy="2019176"/>
            <a:chOff x="1943325" y="-220375"/>
            <a:chExt cx="1298672" cy="1298672"/>
          </a:xfrm>
        </p:grpSpPr>
        <p:sp>
          <p:nvSpPr>
            <p:cNvPr id="72" name="Google Shape;72;p14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4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4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" name="Google Shape;120;p14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121" name="Google Shape;121;p14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4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4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4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4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4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4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4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4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" name="Google Shape;137;p14"/>
          <p:cNvSpPr/>
          <p:nvPr/>
        </p:nvSpPr>
        <p:spPr>
          <a:xfrm>
            <a:off x="7796285" y="2758125"/>
            <a:ext cx="825452" cy="1673688"/>
          </a:xfrm>
          <a:custGeom>
            <a:rect b="b" l="l" r="r" t="t"/>
            <a:pathLst>
              <a:path extrusionOk="0" fill="none" h="34232" w="16883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cap="flat" cmpd="sng" w="85025">
            <a:solidFill>
              <a:schemeClr val="lt1"/>
            </a:solidFill>
            <a:prstDash val="solid"/>
            <a:miter lim="2464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64689" y="-8023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5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5"/>
          <p:cNvSpPr txBox="1"/>
          <p:nvPr>
            <p:ph type="title"/>
          </p:nvPr>
        </p:nvSpPr>
        <p:spPr>
          <a:xfrm>
            <a:off x="1467300" y="2623376"/>
            <a:ext cx="6209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2" name="Google Shape;142;p15"/>
          <p:cNvSpPr txBox="1"/>
          <p:nvPr>
            <p:ph hasCustomPrompt="1" idx="2" type="title"/>
          </p:nvPr>
        </p:nvSpPr>
        <p:spPr>
          <a:xfrm>
            <a:off x="2748300" y="965501"/>
            <a:ext cx="3647400" cy="1599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3" name="Google Shape;143;p15"/>
          <p:cNvSpPr txBox="1"/>
          <p:nvPr>
            <p:ph idx="1" type="subTitle"/>
          </p:nvPr>
        </p:nvSpPr>
        <p:spPr>
          <a:xfrm>
            <a:off x="2181900" y="3792111"/>
            <a:ext cx="4780200" cy="3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44" name="Google Shape;144;p15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 flipH="1">
            <a:off x="-1227634" y="39462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" name="Google Shape;145;p15"/>
          <p:cNvGrpSpPr/>
          <p:nvPr/>
        </p:nvGrpSpPr>
        <p:grpSpPr>
          <a:xfrm flipH="1">
            <a:off x="8483181" y="4016070"/>
            <a:ext cx="283332" cy="284718"/>
            <a:chOff x="423709" y="3302025"/>
            <a:chExt cx="216416" cy="217475"/>
          </a:xfrm>
        </p:grpSpPr>
        <p:sp>
          <p:nvSpPr>
            <p:cNvPr id="146" name="Google Shape;146;p15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423709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" name="Google Shape;148;p15"/>
          <p:cNvGrpSpPr/>
          <p:nvPr/>
        </p:nvGrpSpPr>
        <p:grpSpPr>
          <a:xfrm flipH="1">
            <a:off x="8175513" y="140497"/>
            <a:ext cx="2019176" cy="2019176"/>
            <a:chOff x="1943325" y="-220375"/>
            <a:chExt cx="1298672" cy="1298672"/>
          </a:xfrm>
        </p:grpSpPr>
        <p:sp>
          <p:nvSpPr>
            <p:cNvPr id="149" name="Google Shape;149;p15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5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5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5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5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5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5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5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5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5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5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5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5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5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5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5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5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5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5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5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5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5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5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5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5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5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5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5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5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5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5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5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5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5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5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5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5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5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5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97" name="Google Shape;19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403499" y="-646075"/>
            <a:ext cx="2527512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8" name="Google Shape;198;p15"/>
          <p:cNvGrpSpPr/>
          <p:nvPr/>
        </p:nvGrpSpPr>
        <p:grpSpPr>
          <a:xfrm flipH="1">
            <a:off x="-467701" y="3429220"/>
            <a:ext cx="1965289" cy="517060"/>
            <a:chOff x="3539975" y="3523525"/>
            <a:chExt cx="745925" cy="196250"/>
          </a:xfrm>
        </p:grpSpPr>
        <p:sp>
          <p:nvSpPr>
            <p:cNvPr id="199" name="Google Shape;199;p15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5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5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5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5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5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5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5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5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5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5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5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5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5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5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5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16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16"/>
          <p:cNvSpPr txBox="1"/>
          <p:nvPr>
            <p:ph idx="1" type="body"/>
          </p:nvPr>
        </p:nvSpPr>
        <p:spPr>
          <a:xfrm>
            <a:off x="715550" y="1152475"/>
            <a:ext cx="7713000" cy="8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" name="Google Shape;218;p16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219" name="Google Shape;219;p16"/>
          <p:cNvGrpSpPr/>
          <p:nvPr/>
        </p:nvGrpSpPr>
        <p:grpSpPr>
          <a:xfrm>
            <a:off x="391864" y="4078670"/>
            <a:ext cx="289170" cy="284718"/>
            <a:chOff x="426000" y="3302025"/>
            <a:chExt cx="220875" cy="217475"/>
          </a:xfrm>
        </p:grpSpPr>
        <p:sp>
          <p:nvSpPr>
            <p:cNvPr id="220" name="Google Shape;220;p16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6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" name="Google Shape;222;p16"/>
          <p:cNvGrpSpPr/>
          <p:nvPr/>
        </p:nvGrpSpPr>
        <p:grpSpPr>
          <a:xfrm>
            <a:off x="357713" y="1439175"/>
            <a:ext cx="357454" cy="956304"/>
            <a:chOff x="357713" y="600975"/>
            <a:chExt cx="357454" cy="956304"/>
          </a:xfrm>
        </p:grpSpPr>
        <p:sp>
          <p:nvSpPr>
            <p:cNvPr id="223" name="Google Shape;223;p16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6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17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4981770" y="2451554"/>
            <a:ext cx="2281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17"/>
          <p:cNvSpPr txBox="1"/>
          <p:nvPr>
            <p:ph idx="2" type="subTitle"/>
          </p:nvPr>
        </p:nvSpPr>
        <p:spPr>
          <a:xfrm>
            <a:off x="4981771" y="2964124"/>
            <a:ext cx="2281800" cy="6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17"/>
          <p:cNvSpPr txBox="1"/>
          <p:nvPr>
            <p:ph idx="3" type="subTitle"/>
          </p:nvPr>
        </p:nvSpPr>
        <p:spPr>
          <a:xfrm>
            <a:off x="1880430" y="2451554"/>
            <a:ext cx="2281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17"/>
          <p:cNvSpPr txBox="1"/>
          <p:nvPr>
            <p:ph idx="4" type="subTitle"/>
          </p:nvPr>
        </p:nvSpPr>
        <p:spPr>
          <a:xfrm>
            <a:off x="1880425" y="2964124"/>
            <a:ext cx="2281800" cy="6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17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pic>
        <p:nvPicPr>
          <p:cNvPr id="234" name="Google Shape;23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2384751" y="373530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5" name="Google Shape;235;p17"/>
          <p:cNvGrpSpPr/>
          <p:nvPr/>
        </p:nvGrpSpPr>
        <p:grpSpPr>
          <a:xfrm flipH="1" rot="10800000">
            <a:off x="400702" y="1439175"/>
            <a:ext cx="283332" cy="284718"/>
            <a:chOff x="432750" y="3302025"/>
            <a:chExt cx="216416" cy="217475"/>
          </a:xfrm>
        </p:grpSpPr>
        <p:sp>
          <p:nvSpPr>
            <p:cNvPr id="236" name="Google Shape;236;p17"/>
            <p:cNvSpPr/>
            <p:nvPr/>
          </p:nvSpPr>
          <p:spPr>
            <a:xfrm>
              <a:off x="435041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7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" name="Google Shape;238;p17"/>
          <p:cNvGrpSpPr/>
          <p:nvPr/>
        </p:nvGrpSpPr>
        <p:grpSpPr>
          <a:xfrm flipH="1" rot="10800000">
            <a:off x="357713" y="2873685"/>
            <a:ext cx="357454" cy="956304"/>
            <a:chOff x="357713" y="600975"/>
            <a:chExt cx="357454" cy="956304"/>
          </a:xfrm>
        </p:grpSpPr>
        <p:sp>
          <p:nvSpPr>
            <p:cNvPr id="239" name="Google Shape;239;p17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7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7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7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" name="Google Shape;243;p17"/>
          <p:cNvGrpSpPr/>
          <p:nvPr/>
        </p:nvGrpSpPr>
        <p:grpSpPr>
          <a:xfrm>
            <a:off x="8013814" y="-799203"/>
            <a:ext cx="2019176" cy="2019176"/>
            <a:chOff x="1943325" y="-220375"/>
            <a:chExt cx="1298672" cy="1298672"/>
          </a:xfrm>
        </p:grpSpPr>
        <p:sp>
          <p:nvSpPr>
            <p:cNvPr id="244" name="Google Shape;244;p17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7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7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7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7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7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7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7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7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7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7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7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7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7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7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7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7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7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7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7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7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7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7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7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7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7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7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7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7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7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7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7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7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7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7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7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7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7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7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7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7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7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7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7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7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7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7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7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" name="Google Shape;292;p17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293" name="Google Shape;293;p17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7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7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7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7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7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7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7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7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7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7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7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7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7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7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7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18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18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312" name="Google Shape;312;p18"/>
          <p:cNvGrpSpPr/>
          <p:nvPr/>
        </p:nvGrpSpPr>
        <p:grpSpPr>
          <a:xfrm flipH="1">
            <a:off x="-99423" y="4189150"/>
            <a:ext cx="1039906" cy="679800"/>
            <a:chOff x="4082325" y="3790650"/>
            <a:chExt cx="1039906" cy="679800"/>
          </a:xfrm>
        </p:grpSpPr>
        <p:sp>
          <p:nvSpPr>
            <p:cNvPr id="313" name="Google Shape;313;p18"/>
            <p:cNvSpPr/>
            <p:nvPr/>
          </p:nvSpPr>
          <p:spPr>
            <a:xfrm>
              <a:off x="4082325" y="3790650"/>
              <a:ext cx="1039906" cy="94858"/>
            </a:xfrm>
            <a:custGeom>
              <a:rect b="b" l="l" r="r" t="t"/>
              <a:pathLst>
                <a:path extrusionOk="0" fill="none" h="1448" w="15874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8"/>
            <p:cNvSpPr/>
            <p:nvPr/>
          </p:nvSpPr>
          <p:spPr>
            <a:xfrm>
              <a:off x="4082325" y="4083808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8"/>
            <p:cNvSpPr/>
            <p:nvPr/>
          </p:nvSpPr>
          <p:spPr>
            <a:xfrm>
              <a:off x="4082325" y="4375657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8"/>
          <p:cNvGrpSpPr/>
          <p:nvPr/>
        </p:nvGrpSpPr>
        <p:grpSpPr>
          <a:xfrm rot="5400000">
            <a:off x="8405096" y="2480296"/>
            <a:ext cx="793256" cy="182899"/>
            <a:chOff x="2685575" y="2835950"/>
            <a:chExt cx="433000" cy="99825"/>
          </a:xfrm>
        </p:grpSpPr>
        <p:sp>
          <p:nvSpPr>
            <p:cNvPr id="317" name="Google Shape;317;p18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8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8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8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" name="Google Shape;321;p18"/>
          <p:cNvGrpSpPr/>
          <p:nvPr/>
        </p:nvGrpSpPr>
        <p:grpSpPr>
          <a:xfrm flipH="1">
            <a:off x="8194575" y="4265345"/>
            <a:ext cx="1965289" cy="517060"/>
            <a:chOff x="3539975" y="3523525"/>
            <a:chExt cx="745925" cy="196250"/>
          </a:xfrm>
        </p:grpSpPr>
        <p:sp>
          <p:nvSpPr>
            <p:cNvPr id="322" name="Google Shape;322;p18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8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8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8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8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8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8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8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8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8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8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8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8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8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8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8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19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19"/>
          <p:cNvSpPr txBox="1"/>
          <p:nvPr>
            <p:ph idx="1" type="body"/>
          </p:nvPr>
        </p:nvSpPr>
        <p:spPr>
          <a:xfrm>
            <a:off x="1221000" y="1512026"/>
            <a:ext cx="67020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sz="1200"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 sz="1200"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 sz="1200"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sz="1200"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 sz="1200"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 sz="1200"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sz="1200"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1" name="Google Shape;341;p19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pic>
        <p:nvPicPr>
          <p:cNvPr id="342" name="Google Shape;342;p19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>
            <a:off x="-303901" y="383000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3" name="Google Shape;343;p19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344" name="Google Shape;344;p19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9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6" name="Google Shape;346;p19"/>
          <p:cNvGrpSpPr/>
          <p:nvPr/>
        </p:nvGrpSpPr>
        <p:grpSpPr>
          <a:xfrm>
            <a:off x="357713" y="1210575"/>
            <a:ext cx="357454" cy="956304"/>
            <a:chOff x="357713" y="600975"/>
            <a:chExt cx="357454" cy="956304"/>
          </a:xfrm>
        </p:grpSpPr>
        <p:sp>
          <p:nvSpPr>
            <p:cNvPr id="347" name="Google Shape;347;p19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9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9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9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1" name="Google Shape;351;p19"/>
          <p:cNvGrpSpPr/>
          <p:nvPr/>
        </p:nvGrpSpPr>
        <p:grpSpPr>
          <a:xfrm>
            <a:off x="8209964" y="1045747"/>
            <a:ext cx="2019176" cy="2019176"/>
            <a:chOff x="1943325" y="-220375"/>
            <a:chExt cx="1298672" cy="1298672"/>
          </a:xfrm>
        </p:grpSpPr>
        <p:sp>
          <p:nvSpPr>
            <p:cNvPr id="352" name="Google Shape;352;p19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9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9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9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19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19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9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9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9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19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19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9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9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9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9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19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19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9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9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9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9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9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9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9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9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9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9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9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9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9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9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9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9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9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9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9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9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9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9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0" name="Google Shape;400;p19"/>
          <p:cNvGrpSpPr/>
          <p:nvPr/>
        </p:nvGrpSpPr>
        <p:grpSpPr>
          <a:xfrm>
            <a:off x="-1031260" y="2597545"/>
            <a:ext cx="1965289" cy="517060"/>
            <a:chOff x="3539975" y="3523525"/>
            <a:chExt cx="745925" cy="196250"/>
          </a:xfrm>
        </p:grpSpPr>
        <p:sp>
          <p:nvSpPr>
            <p:cNvPr id="401" name="Google Shape;401;p19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9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9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9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9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9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9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9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9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9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9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7" name="Google Shape;417;p19"/>
          <p:cNvSpPr/>
          <p:nvPr/>
        </p:nvSpPr>
        <p:spPr>
          <a:xfrm>
            <a:off x="2947150" y="425843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20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20"/>
          <p:cNvSpPr txBox="1"/>
          <p:nvPr>
            <p:ph type="title"/>
          </p:nvPr>
        </p:nvSpPr>
        <p:spPr>
          <a:xfrm>
            <a:off x="1987800" y="1227877"/>
            <a:ext cx="5168400" cy="2615400"/>
          </a:xfrm>
          <a:prstGeom prst="rect">
            <a:avLst/>
          </a:prstGeom>
        </p:spPr>
        <p:txBody>
          <a:bodyPr anchorCtr="0" anchor="ctr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421" name="Google Shape;421;p20"/>
          <p:cNvGrpSpPr/>
          <p:nvPr/>
        </p:nvGrpSpPr>
        <p:grpSpPr>
          <a:xfrm rot="-5400000">
            <a:off x="2819427" y="4284163"/>
            <a:ext cx="289170" cy="284718"/>
            <a:chOff x="426000" y="3302025"/>
            <a:chExt cx="220875" cy="217475"/>
          </a:xfrm>
        </p:grpSpPr>
        <p:sp>
          <p:nvSpPr>
            <p:cNvPr id="422" name="Google Shape;422;p20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0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4" name="Google Shape;424;p20"/>
          <p:cNvGrpSpPr/>
          <p:nvPr/>
        </p:nvGrpSpPr>
        <p:grpSpPr>
          <a:xfrm rot="-5400000">
            <a:off x="1014983" y="3948380"/>
            <a:ext cx="357454" cy="956304"/>
            <a:chOff x="357713" y="600975"/>
            <a:chExt cx="357454" cy="956304"/>
          </a:xfrm>
        </p:grpSpPr>
        <p:sp>
          <p:nvSpPr>
            <p:cNvPr id="425" name="Google Shape;425;p20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0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0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0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9" name="Google Shape;429;p20"/>
          <p:cNvSpPr/>
          <p:nvPr/>
        </p:nvSpPr>
        <p:spPr>
          <a:xfrm>
            <a:off x="5427233" y="4098668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1" name="Google Shape;431;p21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21"/>
          <p:cNvSpPr txBox="1"/>
          <p:nvPr>
            <p:ph type="title"/>
          </p:nvPr>
        </p:nvSpPr>
        <p:spPr>
          <a:xfrm>
            <a:off x="803348" y="1764416"/>
            <a:ext cx="46359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3" name="Google Shape;433;p21"/>
          <p:cNvSpPr txBox="1"/>
          <p:nvPr>
            <p:ph idx="1" type="subTitle"/>
          </p:nvPr>
        </p:nvSpPr>
        <p:spPr>
          <a:xfrm>
            <a:off x="803350" y="2483809"/>
            <a:ext cx="4635900" cy="13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7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434" name="Google Shape;434;p21"/>
          <p:cNvGrpSpPr/>
          <p:nvPr/>
        </p:nvGrpSpPr>
        <p:grpSpPr>
          <a:xfrm>
            <a:off x="391864" y="4307270"/>
            <a:ext cx="289170" cy="284718"/>
            <a:chOff x="426000" y="3302025"/>
            <a:chExt cx="220875" cy="217475"/>
          </a:xfrm>
        </p:grpSpPr>
        <p:sp>
          <p:nvSpPr>
            <p:cNvPr id="435" name="Google Shape;435;p21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1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7" name="Google Shape;437;p21"/>
          <p:cNvGrpSpPr/>
          <p:nvPr/>
        </p:nvGrpSpPr>
        <p:grpSpPr>
          <a:xfrm>
            <a:off x="4724908" y="599573"/>
            <a:ext cx="793256" cy="182899"/>
            <a:chOff x="2685575" y="2835950"/>
            <a:chExt cx="433000" cy="99825"/>
          </a:xfrm>
        </p:grpSpPr>
        <p:sp>
          <p:nvSpPr>
            <p:cNvPr id="438" name="Google Shape;438;p21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1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1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1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2" name="Google Shape;442;p21"/>
          <p:cNvGrpSpPr/>
          <p:nvPr/>
        </p:nvGrpSpPr>
        <p:grpSpPr>
          <a:xfrm>
            <a:off x="3091076" y="4281547"/>
            <a:ext cx="2019176" cy="2019176"/>
            <a:chOff x="1943325" y="-220375"/>
            <a:chExt cx="1298672" cy="1298672"/>
          </a:xfrm>
        </p:grpSpPr>
        <p:sp>
          <p:nvSpPr>
            <p:cNvPr id="443" name="Google Shape;443;p21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1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1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1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1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1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1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1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1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1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1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1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1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1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1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1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1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1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1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1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1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1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1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1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1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1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1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1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1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1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1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1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1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1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1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1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1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1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1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1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1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1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1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1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1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1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1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1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" name="Google Shape;491;p21"/>
          <p:cNvGrpSpPr/>
          <p:nvPr/>
        </p:nvGrpSpPr>
        <p:grpSpPr>
          <a:xfrm>
            <a:off x="8513377" y="4281545"/>
            <a:ext cx="1965289" cy="517060"/>
            <a:chOff x="3539975" y="3523525"/>
            <a:chExt cx="745925" cy="196250"/>
          </a:xfrm>
        </p:grpSpPr>
        <p:sp>
          <p:nvSpPr>
            <p:cNvPr id="492" name="Google Shape;492;p21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1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1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1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1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1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1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1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1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1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1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1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1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1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1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8" name="Google Shape;508;p21"/>
          <p:cNvSpPr/>
          <p:nvPr/>
        </p:nvSpPr>
        <p:spPr>
          <a:xfrm>
            <a:off x="1765763" y="533623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22"/>
          <p:cNvSpPr txBox="1"/>
          <p:nvPr>
            <p:ph idx="1" type="body"/>
          </p:nvPr>
        </p:nvSpPr>
        <p:spPr>
          <a:xfrm>
            <a:off x="1096550" y="1135950"/>
            <a:ext cx="44667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1pPr>
          </a:lstStyle>
          <a:p/>
        </p:txBody>
      </p:sp>
      <p:grpSp>
        <p:nvGrpSpPr>
          <p:cNvPr id="511" name="Google Shape;511;p22"/>
          <p:cNvGrpSpPr/>
          <p:nvPr/>
        </p:nvGrpSpPr>
        <p:grpSpPr>
          <a:xfrm>
            <a:off x="391864" y="4307270"/>
            <a:ext cx="289170" cy="284718"/>
            <a:chOff x="426000" y="3302025"/>
            <a:chExt cx="220875" cy="217475"/>
          </a:xfrm>
        </p:grpSpPr>
        <p:sp>
          <p:nvSpPr>
            <p:cNvPr id="512" name="Google Shape;512;p22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2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4" name="Google Shape;514;p22"/>
          <p:cNvGrpSpPr/>
          <p:nvPr/>
        </p:nvGrpSpPr>
        <p:grpSpPr>
          <a:xfrm>
            <a:off x="357713" y="1416050"/>
            <a:ext cx="357454" cy="956304"/>
            <a:chOff x="357713" y="600975"/>
            <a:chExt cx="357454" cy="956304"/>
          </a:xfrm>
        </p:grpSpPr>
        <p:sp>
          <p:nvSpPr>
            <p:cNvPr id="515" name="Google Shape;515;p22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2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2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2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" name="Google Shape;519;p22"/>
          <p:cNvGrpSpPr/>
          <p:nvPr/>
        </p:nvGrpSpPr>
        <p:grpSpPr>
          <a:xfrm>
            <a:off x="1409864" y="-1010428"/>
            <a:ext cx="2019176" cy="2019176"/>
            <a:chOff x="1943325" y="-220375"/>
            <a:chExt cx="1298672" cy="1298672"/>
          </a:xfrm>
        </p:grpSpPr>
        <p:sp>
          <p:nvSpPr>
            <p:cNvPr id="520" name="Google Shape;520;p22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2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2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2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2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2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2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2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2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2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2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2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2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2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2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2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2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2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2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2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2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2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2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2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2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2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2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2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2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2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2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2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2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2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2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2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2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2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2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2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2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2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2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2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2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2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2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2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68" name="Google Shape;568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700000">
            <a:off x="7664015" y="1409800"/>
            <a:ext cx="2527511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0" name="Google Shape;570;p23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23"/>
          <p:cNvSpPr txBox="1"/>
          <p:nvPr>
            <p:ph hasCustomPrompt="1" type="title"/>
          </p:nvPr>
        </p:nvSpPr>
        <p:spPr>
          <a:xfrm>
            <a:off x="1189500" y="1573088"/>
            <a:ext cx="6765000" cy="1191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2" name="Google Shape;572;p23"/>
          <p:cNvSpPr txBox="1"/>
          <p:nvPr>
            <p:ph idx="1" type="subTitle"/>
          </p:nvPr>
        </p:nvSpPr>
        <p:spPr>
          <a:xfrm>
            <a:off x="1189500" y="3008635"/>
            <a:ext cx="6765000" cy="3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573" name="Google Shape;57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1398709" y="37756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4" name="Google Shape;574;p23"/>
          <p:cNvGrpSpPr/>
          <p:nvPr/>
        </p:nvGrpSpPr>
        <p:grpSpPr>
          <a:xfrm flipH="1">
            <a:off x="8442483" y="3580345"/>
            <a:ext cx="284143" cy="284718"/>
            <a:chOff x="432750" y="3302025"/>
            <a:chExt cx="217035" cy="217475"/>
          </a:xfrm>
        </p:grpSpPr>
        <p:sp>
          <p:nvSpPr>
            <p:cNvPr id="575" name="Google Shape;575;p23"/>
            <p:cNvSpPr/>
            <p:nvPr/>
          </p:nvSpPr>
          <p:spPr>
            <a:xfrm>
              <a:off x="43566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3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" name="Google Shape;577;p23"/>
          <p:cNvGrpSpPr/>
          <p:nvPr/>
        </p:nvGrpSpPr>
        <p:grpSpPr>
          <a:xfrm flipH="1">
            <a:off x="8412161" y="940850"/>
            <a:ext cx="357454" cy="956304"/>
            <a:chOff x="357713" y="600975"/>
            <a:chExt cx="357454" cy="956304"/>
          </a:xfrm>
        </p:grpSpPr>
        <p:sp>
          <p:nvSpPr>
            <p:cNvPr id="578" name="Google Shape;578;p23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3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3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3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" name="Google Shape;582;p23"/>
          <p:cNvGrpSpPr/>
          <p:nvPr/>
        </p:nvGrpSpPr>
        <p:grpSpPr>
          <a:xfrm flipH="1">
            <a:off x="-1204526" y="3464295"/>
            <a:ext cx="1965289" cy="517060"/>
            <a:chOff x="3539975" y="3523525"/>
            <a:chExt cx="745925" cy="196250"/>
          </a:xfrm>
        </p:grpSpPr>
        <p:sp>
          <p:nvSpPr>
            <p:cNvPr id="583" name="Google Shape;583;p23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3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3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3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3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3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3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3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3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3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3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3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3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3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3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3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1" name="Google Shape;601;p25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02" name="Google Shape;602;p25"/>
          <p:cNvSpPr txBox="1"/>
          <p:nvPr>
            <p:ph hasCustomPrompt="1" type="title"/>
          </p:nvPr>
        </p:nvSpPr>
        <p:spPr>
          <a:xfrm>
            <a:off x="817925" y="1535078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603" name="Google Shape;603;p25"/>
          <p:cNvSpPr txBox="1"/>
          <p:nvPr>
            <p:ph idx="1" type="subTitle"/>
          </p:nvPr>
        </p:nvSpPr>
        <p:spPr>
          <a:xfrm>
            <a:off x="1639675" y="1483450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4" name="Google Shape;604;p25"/>
          <p:cNvSpPr txBox="1"/>
          <p:nvPr>
            <p:ph idx="2" type="subTitle"/>
          </p:nvPr>
        </p:nvSpPr>
        <p:spPr>
          <a:xfrm>
            <a:off x="1639675" y="1838040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5" name="Google Shape;605;p25"/>
          <p:cNvSpPr txBox="1"/>
          <p:nvPr>
            <p:ph hasCustomPrompt="1" idx="3" type="title"/>
          </p:nvPr>
        </p:nvSpPr>
        <p:spPr>
          <a:xfrm>
            <a:off x="817925" y="2547299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606" name="Google Shape;606;p25"/>
          <p:cNvSpPr txBox="1"/>
          <p:nvPr>
            <p:ph idx="4" type="subTitle"/>
          </p:nvPr>
        </p:nvSpPr>
        <p:spPr>
          <a:xfrm>
            <a:off x="1639675" y="2497425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7" name="Google Shape;607;p25"/>
          <p:cNvSpPr txBox="1"/>
          <p:nvPr>
            <p:ph idx="5" type="subTitle"/>
          </p:nvPr>
        </p:nvSpPr>
        <p:spPr>
          <a:xfrm>
            <a:off x="1639675" y="2852015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8" name="Google Shape;608;p25"/>
          <p:cNvSpPr txBox="1"/>
          <p:nvPr>
            <p:ph hasCustomPrompt="1" idx="6" type="title"/>
          </p:nvPr>
        </p:nvSpPr>
        <p:spPr>
          <a:xfrm>
            <a:off x="817925" y="3559519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609" name="Google Shape;609;p25"/>
          <p:cNvSpPr txBox="1"/>
          <p:nvPr>
            <p:ph idx="7" type="subTitle"/>
          </p:nvPr>
        </p:nvSpPr>
        <p:spPr>
          <a:xfrm>
            <a:off x="1639675" y="3511400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25"/>
          <p:cNvSpPr txBox="1"/>
          <p:nvPr>
            <p:ph idx="8" type="subTitle"/>
          </p:nvPr>
        </p:nvSpPr>
        <p:spPr>
          <a:xfrm>
            <a:off x="1639675" y="3865990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1" name="Google Shape;611;p25"/>
          <p:cNvSpPr txBox="1"/>
          <p:nvPr>
            <p:ph hasCustomPrompt="1" idx="9" type="title"/>
          </p:nvPr>
        </p:nvSpPr>
        <p:spPr>
          <a:xfrm>
            <a:off x="4707713" y="1535078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612" name="Google Shape;612;p25"/>
          <p:cNvSpPr txBox="1"/>
          <p:nvPr>
            <p:ph idx="13" type="subTitle"/>
          </p:nvPr>
        </p:nvSpPr>
        <p:spPr>
          <a:xfrm>
            <a:off x="5529413" y="1483450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3" name="Google Shape;613;p25"/>
          <p:cNvSpPr txBox="1"/>
          <p:nvPr>
            <p:ph idx="14" type="subTitle"/>
          </p:nvPr>
        </p:nvSpPr>
        <p:spPr>
          <a:xfrm>
            <a:off x="5529413" y="1838040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4" name="Google Shape;614;p25"/>
          <p:cNvSpPr txBox="1"/>
          <p:nvPr>
            <p:ph hasCustomPrompt="1" idx="15" type="title"/>
          </p:nvPr>
        </p:nvSpPr>
        <p:spPr>
          <a:xfrm>
            <a:off x="4707713" y="2547299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615" name="Google Shape;615;p25"/>
          <p:cNvSpPr txBox="1"/>
          <p:nvPr>
            <p:ph idx="16" type="subTitle"/>
          </p:nvPr>
        </p:nvSpPr>
        <p:spPr>
          <a:xfrm>
            <a:off x="5529413" y="2497425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6" name="Google Shape;616;p25"/>
          <p:cNvSpPr txBox="1"/>
          <p:nvPr>
            <p:ph idx="17" type="subTitle"/>
          </p:nvPr>
        </p:nvSpPr>
        <p:spPr>
          <a:xfrm>
            <a:off x="5529413" y="2852015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7" name="Google Shape;617;p25"/>
          <p:cNvSpPr txBox="1"/>
          <p:nvPr>
            <p:ph hasCustomPrompt="1" idx="18" type="title"/>
          </p:nvPr>
        </p:nvSpPr>
        <p:spPr>
          <a:xfrm>
            <a:off x="4707713" y="3559519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618" name="Google Shape;618;p25"/>
          <p:cNvSpPr txBox="1"/>
          <p:nvPr>
            <p:ph idx="19" type="subTitle"/>
          </p:nvPr>
        </p:nvSpPr>
        <p:spPr>
          <a:xfrm>
            <a:off x="5529413" y="3511400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9" name="Google Shape;619;p25"/>
          <p:cNvSpPr txBox="1"/>
          <p:nvPr>
            <p:ph idx="20" type="subTitle"/>
          </p:nvPr>
        </p:nvSpPr>
        <p:spPr>
          <a:xfrm>
            <a:off x="5529413" y="3865990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0" name="Google Shape;620;p25"/>
          <p:cNvSpPr txBox="1"/>
          <p:nvPr>
            <p:ph idx="21"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621" name="Google Shape;621;p25"/>
          <p:cNvGrpSpPr/>
          <p:nvPr/>
        </p:nvGrpSpPr>
        <p:grpSpPr>
          <a:xfrm>
            <a:off x="8246982" y="3524700"/>
            <a:ext cx="1039906" cy="679800"/>
            <a:chOff x="4082325" y="3790650"/>
            <a:chExt cx="1039906" cy="679800"/>
          </a:xfrm>
        </p:grpSpPr>
        <p:sp>
          <p:nvSpPr>
            <p:cNvPr id="622" name="Google Shape;622;p25"/>
            <p:cNvSpPr/>
            <p:nvPr/>
          </p:nvSpPr>
          <p:spPr>
            <a:xfrm>
              <a:off x="4082325" y="3790650"/>
              <a:ext cx="1039906" cy="94858"/>
            </a:xfrm>
            <a:custGeom>
              <a:rect b="b" l="l" r="r" t="t"/>
              <a:pathLst>
                <a:path extrusionOk="0" fill="none" h="1448" w="15874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5"/>
            <p:cNvSpPr/>
            <p:nvPr/>
          </p:nvSpPr>
          <p:spPr>
            <a:xfrm>
              <a:off x="4082325" y="4083808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5"/>
            <p:cNvSpPr/>
            <p:nvPr/>
          </p:nvSpPr>
          <p:spPr>
            <a:xfrm>
              <a:off x="4082325" y="4375657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" name="Google Shape;625;p25"/>
          <p:cNvGrpSpPr/>
          <p:nvPr/>
        </p:nvGrpSpPr>
        <p:grpSpPr>
          <a:xfrm>
            <a:off x="-846423" y="4392645"/>
            <a:ext cx="1965289" cy="517060"/>
            <a:chOff x="3539975" y="3523525"/>
            <a:chExt cx="745925" cy="196250"/>
          </a:xfrm>
        </p:grpSpPr>
        <p:sp>
          <p:nvSpPr>
            <p:cNvPr id="626" name="Google Shape;626;p25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5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5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5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5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5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5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5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5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5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5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5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5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5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5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5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" name="Google Shape;642;p25"/>
          <p:cNvGrpSpPr/>
          <p:nvPr/>
        </p:nvGrpSpPr>
        <p:grpSpPr>
          <a:xfrm flipH="1">
            <a:off x="-3594575" y="-199329"/>
            <a:ext cx="4000413" cy="3175881"/>
            <a:chOff x="5207925" y="-1994879"/>
            <a:chExt cx="4000413" cy="3175881"/>
          </a:xfrm>
        </p:grpSpPr>
        <p:sp>
          <p:nvSpPr>
            <p:cNvPr id="643" name="Google Shape;643;p25"/>
            <p:cNvSpPr/>
            <p:nvPr/>
          </p:nvSpPr>
          <p:spPr>
            <a:xfrm>
              <a:off x="5256209" y="-1994879"/>
              <a:ext cx="3952129" cy="3103920"/>
            </a:xfrm>
            <a:custGeom>
              <a:rect b="b" l="l" r="r" t="t"/>
              <a:pathLst>
                <a:path extrusionOk="0" fill="none" h="70648" w="89954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5"/>
            <p:cNvSpPr/>
            <p:nvPr/>
          </p:nvSpPr>
          <p:spPr>
            <a:xfrm>
              <a:off x="5579917" y="1036061"/>
              <a:ext cx="144942" cy="144942"/>
            </a:xfrm>
            <a:custGeom>
              <a:rect b="b" l="l" r="r" t="t"/>
              <a:pathLst>
                <a:path extrusionOk="0" h="3299" w="3299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5"/>
            <p:cNvSpPr/>
            <p:nvPr/>
          </p:nvSpPr>
          <p:spPr>
            <a:xfrm>
              <a:off x="5207925" y="352772"/>
              <a:ext cx="96613" cy="394888"/>
            </a:xfrm>
            <a:custGeom>
              <a:rect b="b" l="l" r="r" t="t"/>
              <a:pathLst>
                <a:path extrusionOk="0" h="8988" w="2199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9"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7" name="Google Shape;647;p26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48" name="Google Shape;648;p26"/>
          <p:cNvSpPr txBox="1"/>
          <p:nvPr>
            <p:ph hasCustomPrompt="1" type="title"/>
          </p:nvPr>
        </p:nvSpPr>
        <p:spPr>
          <a:xfrm>
            <a:off x="2167181" y="1194994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649" name="Google Shape;649;p26"/>
          <p:cNvSpPr txBox="1"/>
          <p:nvPr>
            <p:ph idx="1" type="subTitle"/>
          </p:nvPr>
        </p:nvSpPr>
        <p:spPr>
          <a:xfrm>
            <a:off x="2988905" y="1244525"/>
            <a:ext cx="39879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26"/>
          <p:cNvSpPr txBox="1"/>
          <p:nvPr>
            <p:ph idx="2" type="subTitle"/>
          </p:nvPr>
        </p:nvSpPr>
        <p:spPr>
          <a:xfrm>
            <a:off x="2988888" y="1599134"/>
            <a:ext cx="3987900" cy="2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26"/>
          <p:cNvSpPr txBox="1"/>
          <p:nvPr>
            <p:ph hasCustomPrompt="1" idx="3" type="title"/>
          </p:nvPr>
        </p:nvSpPr>
        <p:spPr>
          <a:xfrm>
            <a:off x="2167181" y="2089809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652" name="Google Shape;652;p26"/>
          <p:cNvSpPr txBox="1"/>
          <p:nvPr>
            <p:ph idx="4" type="subTitle"/>
          </p:nvPr>
        </p:nvSpPr>
        <p:spPr>
          <a:xfrm>
            <a:off x="2988905" y="2139342"/>
            <a:ext cx="39879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26"/>
          <p:cNvSpPr txBox="1"/>
          <p:nvPr>
            <p:ph idx="5" type="subTitle"/>
          </p:nvPr>
        </p:nvSpPr>
        <p:spPr>
          <a:xfrm>
            <a:off x="2988888" y="2493949"/>
            <a:ext cx="3987900" cy="2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26"/>
          <p:cNvSpPr txBox="1"/>
          <p:nvPr>
            <p:ph hasCustomPrompt="1" idx="6" type="title"/>
          </p:nvPr>
        </p:nvSpPr>
        <p:spPr>
          <a:xfrm>
            <a:off x="2167181" y="2984623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655" name="Google Shape;655;p26"/>
          <p:cNvSpPr txBox="1"/>
          <p:nvPr>
            <p:ph idx="7" type="subTitle"/>
          </p:nvPr>
        </p:nvSpPr>
        <p:spPr>
          <a:xfrm>
            <a:off x="2988905" y="3034159"/>
            <a:ext cx="39879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6" name="Google Shape;656;p26"/>
          <p:cNvSpPr txBox="1"/>
          <p:nvPr>
            <p:ph idx="8" type="subTitle"/>
          </p:nvPr>
        </p:nvSpPr>
        <p:spPr>
          <a:xfrm>
            <a:off x="2988888" y="3388763"/>
            <a:ext cx="3987900" cy="2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26"/>
          <p:cNvSpPr txBox="1"/>
          <p:nvPr>
            <p:ph hasCustomPrompt="1" idx="9" type="title"/>
          </p:nvPr>
        </p:nvSpPr>
        <p:spPr>
          <a:xfrm>
            <a:off x="2167181" y="3879438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658" name="Google Shape;658;p26"/>
          <p:cNvSpPr txBox="1"/>
          <p:nvPr>
            <p:ph idx="13" type="subTitle"/>
          </p:nvPr>
        </p:nvSpPr>
        <p:spPr>
          <a:xfrm>
            <a:off x="2988905" y="3928977"/>
            <a:ext cx="39879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26"/>
          <p:cNvSpPr txBox="1"/>
          <p:nvPr>
            <p:ph idx="14" type="subTitle"/>
          </p:nvPr>
        </p:nvSpPr>
        <p:spPr>
          <a:xfrm>
            <a:off x="2988888" y="4283578"/>
            <a:ext cx="3987900" cy="2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0" name="Google Shape;660;p26"/>
          <p:cNvSpPr txBox="1"/>
          <p:nvPr>
            <p:ph hasCustomPrompt="1" idx="15" type="title"/>
          </p:nvPr>
        </p:nvSpPr>
        <p:spPr>
          <a:xfrm>
            <a:off x="4707713" y="2547299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661" name="Google Shape;661;p26"/>
          <p:cNvSpPr txBox="1"/>
          <p:nvPr>
            <p:ph hasCustomPrompt="1" idx="16" type="title"/>
          </p:nvPr>
        </p:nvSpPr>
        <p:spPr>
          <a:xfrm>
            <a:off x="4707713" y="3559519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662" name="Google Shape;662;p26"/>
          <p:cNvSpPr txBox="1"/>
          <p:nvPr>
            <p:ph idx="17"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663" name="Google Shape;663;p26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664" name="Google Shape;664;p26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6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" name="Google Shape;666;p26"/>
          <p:cNvGrpSpPr/>
          <p:nvPr/>
        </p:nvGrpSpPr>
        <p:grpSpPr>
          <a:xfrm>
            <a:off x="357713" y="1210575"/>
            <a:ext cx="357454" cy="956304"/>
            <a:chOff x="357713" y="600975"/>
            <a:chExt cx="357454" cy="956304"/>
          </a:xfrm>
        </p:grpSpPr>
        <p:sp>
          <p:nvSpPr>
            <p:cNvPr id="667" name="Google Shape;667;p26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6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6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6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" name="Google Shape;671;p26"/>
          <p:cNvGrpSpPr/>
          <p:nvPr/>
        </p:nvGrpSpPr>
        <p:grpSpPr>
          <a:xfrm>
            <a:off x="163264" y="4378897"/>
            <a:ext cx="2019176" cy="2019176"/>
            <a:chOff x="1943325" y="-220375"/>
            <a:chExt cx="1298672" cy="1298672"/>
          </a:xfrm>
        </p:grpSpPr>
        <p:sp>
          <p:nvSpPr>
            <p:cNvPr id="672" name="Google Shape;672;p26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6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6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6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6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6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6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6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6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6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6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6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6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6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6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6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6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6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6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6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6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6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6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6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6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6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6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6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6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6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6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6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6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6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6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6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6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6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6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6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6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6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6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6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6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6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6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6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" name="Google Shape;720;p26"/>
          <p:cNvGrpSpPr/>
          <p:nvPr/>
        </p:nvGrpSpPr>
        <p:grpSpPr>
          <a:xfrm>
            <a:off x="8354090" y="2590370"/>
            <a:ext cx="1965289" cy="517060"/>
            <a:chOff x="3539975" y="3523525"/>
            <a:chExt cx="745925" cy="196250"/>
          </a:xfrm>
        </p:grpSpPr>
        <p:sp>
          <p:nvSpPr>
            <p:cNvPr id="721" name="Google Shape;721;p26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6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6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6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6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6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6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6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6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6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6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6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6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6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6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6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12"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8" name="Google Shape;738;p27"/>
          <p:cNvGrpSpPr/>
          <p:nvPr/>
        </p:nvGrpSpPr>
        <p:grpSpPr>
          <a:xfrm>
            <a:off x="357713" y="2863850"/>
            <a:ext cx="357454" cy="956304"/>
            <a:chOff x="357713" y="600975"/>
            <a:chExt cx="357454" cy="956304"/>
          </a:xfrm>
        </p:grpSpPr>
        <p:sp>
          <p:nvSpPr>
            <p:cNvPr id="739" name="Google Shape;739;p27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7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7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7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43" name="Google Shape;743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6295609" y="-883375"/>
            <a:ext cx="9353213" cy="26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744" name="Google Shape;744;p27"/>
          <p:cNvSpPr txBox="1"/>
          <p:nvPr>
            <p:ph type="title"/>
          </p:nvPr>
        </p:nvSpPr>
        <p:spPr>
          <a:xfrm>
            <a:off x="5903275" y="1027175"/>
            <a:ext cx="2525400" cy="1866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8"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6" name="Google Shape;746;p28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47" name="Google Shape;747;p28"/>
          <p:cNvSpPr txBox="1"/>
          <p:nvPr>
            <p:ph type="title"/>
          </p:nvPr>
        </p:nvSpPr>
        <p:spPr>
          <a:xfrm>
            <a:off x="1116375" y="1556340"/>
            <a:ext cx="4509600" cy="1287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48" name="Google Shape;748;p28"/>
          <p:cNvSpPr txBox="1"/>
          <p:nvPr>
            <p:ph hasCustomPrompt="1" idx="2" type="title"/>
          </p:nvPr>
        </p:nvSpPr>
        <p:spPr>
          <a:xfrm>
            <a:off x="5638521" y="1356584"/>
            <a:ext cx="2575200" cy="1599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49" name="Google Shape;749;p28"/>
          <p:cNvSpPr txBox="1"/>
          <p:nvPr>
            <p:ph idx="1" type="subTitle"/>
          </p:nvPr>
        </p:nvSpPr>
        <p:spPr>
          <a:xfrm>
            <a:off x="1116121" y="3333247"/>
            <a:ext cx="4509600" cy="3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50" name="Google Shape;750;p28"/>
          <p:cNvGrpSpPr/>
          <p:nvPr/>
        </p:nvGrpSpPr>
        <p:grpSpPr>
          <a:xfrm>
            <a:off x="8428538" y="2148684"/>
            <a:ext cx="357454" cy="956304"/>
            <a:chOff x="357713" y="600975"/>
            <a:chExt cx="357454" cy="956304"/>
          </a:xfrm>
        </p:grpSpPr>
        <p:sp>
          <p:nvSpPr>
            <p:cNvPr id="751" name="Google Shape;751;p28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8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8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8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5" name="Google Shape;755;p28"/>
          <p:cNvSpPr/>
          <p:nvPr/>
        </p:nvSpPr>
        <p:spPr>
          <a:xfrm flipH="1">
            <a:off x="5001370" y="482200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6" name="Google Shape;756;p28"/>
          <p:cNvGrpSpPr/>
          <p:nvPr/>
        </p:nvGrpSpPr>
        <p:grpSpPr>
          <a:xfrm flipH="1" rot="10800000">
            <a:off x="5556872" y="4363371"/>
            <a:ext cx="3952129" cy="3175881"/>
            <a:chOff x="5256209" y="-1994879"/>
            <a:chExt cx="3952129" cy="3175881"/>
          </a:xfrm>
        </p:grpSpPr>
        <p:sp>
          <p:nvSpPr>
            <p:cNvPr id="757" name="Google Shape;757;p28"/>
            <p:cNvSpPr/>
            <p:nvPr/>
          </p:nvSpPr>
          <p:spPr>
            <a:xfrm>
              <a:off x="5256209" y="-1994879"/>
              <a:ext cx="3952129" cy="3103920"/>
            </a:xfrm>
            <a:custGeom>
              <a:rect b="b" l="l" r="r" t="t"/>
              <a:pathLst>
                <a:path extrusionOk="0" fill="none" h="70648" w="89954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8"/>
            <p:cNvSpPr/>
            <p:nvPr/>
          </p:nvSpPr>
          <p:spPr>
            <a:xfrm>
              <a:off x="5579917" y="1036061"/>
              <a:ext cx="144942" cy="144942"/>
            </a:xfrm>
            <a:custGeom>
              <a:rect b="b" l="l" r="r" t="t"/>
              <a:pathLst>
                <a:path extrusionOk="0" h="3299" w="3299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9" name="Google Shape;759;p28"/>
          <p:cNvGrpSpPr/>
          <p:nvPr/>
        </p:nvGrpSpPr>
        <p:grpSpPr>
          <a:xfrm flipH="1">
            <a:off x="2974550" y="4422286"/>
            <a:ext cx="793256" cy="182899"/>
            <a:chOff x="2685575" y="2835950"/>
            <a:chExt cx="433000" cy="99825"/>
          </a:xfrm>
        </p:grpSpPr>
        <p:sp>
          <p:nvSpPr>
            <p:cNvPr id="760" name="Google Shape;760;p28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8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8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8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" name="Google Shape;764;p28"/>
          <p:cNvGrpSpPr/>
          <p:nvPr/>
        </p:nvGrpSpPr>
        <p:grpSpPr>
          <a:xfrm flipH="1">
            <a:off x="896693" y="1036495"/>
            <a:ext cx="283332" cy="284718"/>
            <a:chOff x="423709" y="3302025"/>
            <a:chExt cx="216416" cy="217475"/>
          </a:xfrm>
        </p:grpSpPr>
        <p:sp>
          <p:nvSpPr>
            <p:cNvPr id="765" name="Google Shape;765;p28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8"/>
            <p:cNvSpPr/>
            <p:nvPr/>
          </p:nvSpPr>
          <p:spPr>
            <a:xfrm>
              <a:off x="423709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" name="Google Shape;767;p28"/>
          <p:cNvGrpSpPr/>
          <p:nvPr/>
        </p:nvGrpSpPr>
        <p:grpSpPr>
          <a:xfrm flipH="1">
            <a:off x="2106901" y="-974958"/>
            <a:ext cx="2019176" cy="2019176"/>
            <a:chOff x="1943325" y="-220375"/>
            <a:chExt cx="1298672" cy="1298672"/>
          </a:xfrm>
        </p:grpSpPr>
        <p:sp>
          <p:nvSpPr>
            <p:cNvPr id="768" name="Google Shape;768;p28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8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8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8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8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8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8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8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8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8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8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8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8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8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8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8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8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8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8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8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8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8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8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8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8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8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8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8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8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8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8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8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8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8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8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8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8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8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8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8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8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8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8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8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8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8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8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8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7"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7" name="Google Shape;817;p29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18" name="Google Shape;818;p29"/>
          <p:cNvSpPr txBox="1"/>
          <p:nvPr>
            <p:ph idx="1" type="body"/>
          </p:nvPr>
        </p:nvSpPr>
        <p:spPr>
          <a:xfrm flipH="1">
            <a:off x="4572000" y="1687975"/>
            <a:ext cx="3856500" cy="29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9" name="Google Shape;819;p29"/>
          <p:cNvSpPr txBox="1"/>
          <p:nvPr>
            <p:ph idx="2" type="body"/>
          </p:nvPr>
        </p:nvSpPr>
        <p:spPr>
          <a:xfrm flipH="1">
            <a:off x="715500" y="1687975"/>
            <a:ext cx="3856500" cy="29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0" name="Google Shape;820;p29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821" name="Google Shape;821;p29"/>
          <p:cNvGrpSpPr/>
          <p:nvPr/>
        </p:nvGrpSpPr>
        <p:grpSpPr>
          <a:xfrm>
            <a:off x="391864" y="4078670"/>
            <a:ext cx="289170" cy="284718"/>
            <a:chOff x="426000" y="3302025"/>
            <a:chExt cx="220875" cy="217475"/>
          </a:xfrm>
        </p:grpSpPr>
        <p:sp>
          <p:nvSpPr>
            <p:cNvPr id="822" name="Google Shape;822;p29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9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_1_1_1_1_2"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5" name="Google Shape;825;p30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26" name="Google Shape;826;p30"/>
          <p:cNvSpPr txBox="1"/>
          <p:nvPr>
            <p:ph idx="1" type="subTitle"/>
          </p:nvPr>
        </p:nvSpPr>
        <p:spPr>
          <a:xfrm>
            <a:off x="5509997" y="3018746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7" name="Google Shape;827;p30"/>
          <p:cNvSpPr txBox="1"/>
          <p:nvPr>
            <p:ph idx="2" type="subTitle"/>
          </p:nvPr>
        </p:nvSpPr>
        <p:spPr>
          <a:xfrm>
            <a:off x="5509984" y="3411654"/>
            <a:ext cx="22818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8" name="Google Shape;828;p30"/>
          <p:cNvSpPr txBox="1"/>
          <p:nvPr>
            <p:ph idx="3" type="subTitle"/>
          </p:nvPr>
        </p:nvSpPr>
        <p:spPr>
          <a:xfrm>
            <a:off x="2027671" y="3018746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9" name="Google Shape;829;p30"/>
          <p:cNvSpPr txBox="1"/>
          <p:nvPr>
            <p:ph idx="4" type="subTitle"/>
          </p:nvPr>
        </p:nvSpPr>
        <p:spPr>
          <a:xfrm>
            <a:off x="2027646" y="3411654"/>
            <a:ext cx="22818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0" name="Google Shape;830;p30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831" name="Google Shape;831;p30"/>
          <p:cNvGrpSpPr/>
          <p:nvPr/>
        </p:nvGrpSpPr>
        <p:grpSpPr>
          <a:xfrm>
            <a:off x="391864" y="4078670"/>
            <a:ext cx="289170" cy="284718"/>
            <a:chOff x="426000" y="3302025"/>
            <a:chExt cx="220875" cy="217475"/>
          </a:xfrm>
        </p:grpSpPr>
        <p:sp>
          <p:nvSpPr>
            <p:cNvPr id="832" name="Google Shape;832;p30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0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" name="Google Shape;834;p30"/>
          <p:cNvGrpSpPr/>
          <p:nvPr/>
        </p:nvGrpSpPr>
        <p:grpSpPr>
          <a:xfrm>
            <a:off x="357713" y="1439175"/>
            <a:ext cx="357454" cy="956304"/>
            <a:chOff x="357713" y="600975"/>
            <a:chExt cx="357454" cy="956304"/>
          </a:xfrm>
        </p:grpSpPr>
        <p:sp>
          <p:nvSpPr>
            <p:cNvPr id="835" name="Google Shape;835;p30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0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0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0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" name="Google Shape;839;p30"/>
          <p:cNvGrpSpPr/>
          <p:nvPr/>
        </p:nvGrpSpPr>
        <p:grpSpPr>
          <a:xfrm>
            <a:off x="4216658" y="4528371"/>
            <a:ext cx="793256" cy="182899"/>
            <a:chOff x="2685575" y="2835950"/>
            <a:chExt cx="433000" cy="99825"/>
          </a:xfrm>
        </p:grpSpPr>
        <p:sp>
          <p:nvSpPr>
            <p:cNvPr id="840" name="Google Shape;840;p30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0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0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0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" name="Google Shape;844;p30"/>
          <p:cNvGrpSpPr/>
          <p:nvPr/>
        </p:nvGrpSpPr>
        <p:grpSpPr>
          <a:xfrm>
            <a:off x="8323390" y="3373645"/>
            <a:ext cx="1965289" cy="517060"/>
            <a:chOff x="3539975" y="3523525"/>
            <a:chExt cx="745925" cy="196250"/>
          </a:xfrm>
        </p:grpSpPr>
        <p:sp>
          <p:nvSpPr>
            <p:cNvPr id="845" name="Google Shape;845;p30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0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0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0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0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0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0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0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0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0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0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0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0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0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0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0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61" name="Google Shape;861;p30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 flipH="1" rot="10800000">
            <a:off x="6828749" y="-445753"/>
            <a:ext cx="9353213" cy="26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862" name="Google Shape;862;p30"/>
          <p:cNvSpPr txBox="1"/>
          <p:nvPr>
            <p:ph idx="5" type="subTitle"/>
          </p:nvPr>
        </p:nvSpPr>
        <p:spPr>
          <a:xfrm>
            <a:off x="5509997" y="1585321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3" name="Google Shape;863;p30"/>
          <p:cNvSpPr txBox="1"/>
          <p:nvPr>
            <p:ph idx="6" type="subTitle"/>
          </p:nvPr>
        </p:nvSpPr>
        <p:spPr>
          <a:xfrm>
            <a:off x="5509984" y="1978229"/>
            <a:ext cx="22818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4" name="Google Shape;864;p30"/>
          <p:cNvSpPr txBox="1"/>
          <p:nvPr>
            <p:ph idx="7" type="subTitle"/>
          </p:nvPr>
        </p:nvSpPr>
        <p:spPr>
          <a:xfrm>
            <a:off x="2027671" y="1585321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5" name="Google Shape;865;p30"/>
          <p:cNvSpPr txBox="1"/>
          <p:nvPr>
            <p:ph idx="8" type="subTitle"/>
          </p:nvPr>
        </p:nvSpPr>
        <p:spPr>
          <a:xfrm>
            <a:off x="2027646" y="1978229"/>
            <a:ext cx="22818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_1_1_1_1_2_1"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7" name="Google Shape;867;p31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68" name="Google Shape;868;p31"/>
          <p:cNvSpPr txBox="1"/>
          <p:nvPr>
            <p:ph idx="1" type="subTitle"/>
          </p:nvPr>
        </p:nvSpPr>
        <p:spPr>
          <a:xfrm>
            <a:off x="4874072" y="3821141"/>
            <a:ext cx="20400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9" name="Google Shape;869;p31"/>
          <p:cNvSpPr txBox="1"/>
          <p:nvPr>
            <p:ph idx="2" type="subTitle"/>
          </p:nvPr>
        </p:nvSpPr>
        <p:spPr>
          <a:xfrm>
            <a:off x="4874053" y="4083223"/>
            <a:ext cx="2040000" cy="5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0" name="Google Shape;870;p31"/>
          <p:cNvSpPr txBox="1"/>
          <p:nvPr>
            <p:ph idx="3" type="subTitle"/>
          </p:nvPr>
        </p:nvSpPr>
        <p:spPr>
          <a:xfrm>
            <a:off x="2229956" y="3821141"/>
            <a:ext cx="20400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1" name="Google Shape;871;p31"/>
          <p:cNvSpPr txBox="1"/>
          <p:nvPr>
            <p:ph idx="4" type="subTitle"/>
          </p:nvPr>
        </p:nvSpPr>
        <p:spPr>
          <a:xfrm>
            <a:off x="2229928" y="4083223"/>
            <a:ext cx="2040000" cy="5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2" name="Google Shape;872;p31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873" name="Google Shape;873;p31"/>
          <p:cNvSpPr txBox="1"/>
          <p:nvPr>
            <p:ph idx="5" type="subTitle"/>
          </p:nvPr>
        </p:nvSpPr>
        <p:spPr>
          <a:xfrm>
            <a:off x="4874072" y="2007179"/>
            <a:ext cx="20400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4" name="Google Shape;874;p31"/>
          <p:cNvSpPr txBox="1"/>
          <p:nvPr>
            <p:ph idx="6" type="subTitle"/>
          </p:nvPr>
        </p:nvSpPr>
        <p:spPr>
          <a:xfrm>
            <a:off x="4874053" y="2269265"/>
            <a:ext cx="2040000" cy="5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5" name="Google Shape;875;p31"/>
          <p:cNvSpPr txBox="1"/>
          <p:nvPr>
            <p:ph idx="7" type="subTitle"/>
          </p:nvPr>
        </p:nvSpPr>
        <p:spPr>
          <a:xfrm>
            <a:off x="2229956" y="2007179"/>
            <a:ext cx="20400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6" name="Google Shape;876;p31"/>
          <p:cNvSpPr txBox="1"/>
          <p:nvPr>
            <p:ph idx="8" type="subTitle"/>
          </p:nvPr>
        </p:nvSpPr>
        <p:spPr>
          <a:xfrm>
            <a:off x="2229928" y="2269265"/>
            <a:ext cx="2040000" cy="5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77" name="Google Shape;877;p31"/>
          <p:cNvGrpSpPr/>
          <p:nvPr/>
        </p:nvGrpSpPr>
        <p:grpSpPr>
          <a:xfrm>
            <a:off x="398750" y="1564070"/>
            <a:ext cx="282284" cy="284718"/>
            <a:chOff x="431259" y="3302025"/>
            <a:chExt cx="215616" cy="217475"/>
          </a:xfrm>
        </p:grpSpPr>
        <p:sp>
          <p:nvSpPr>
            <p:cNvPr id="878" name="Google Shape;878;p31"/>
            <p:cNvSpPr/>
            <p:nvPr/>
          </p:nvSpPr>
          <p:spPr>
            <a:xfrm>
              <a:off x="431259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1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" name="Google Shape;880;p31"/>
          <p:cNvGrpSpPr/>
          <p:nvPr/>
        </p:nvGrpSpPr>
        <p:grpSpPr>
          <a:xfrm>
            <a:off x="357713" y="3191775"/>
            <a:ext cx="357454" cy="956304"/>
            <a:chOff x="357713" y="600975"/>
            <a:chExt cx="357454" cy="956304"/>
          </a:xfrm>
        </p:grpSpPr>
        <p:sp>
          <p:nvSpPr>
            <p:cNvPr id="881" name="Google Shape;881;p31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1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1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1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" name="Google Shape;885;p31"/>
          <p:cNvGrpSpPr/>
          <p:nvPr/>
        </p:nvGrpSpPr>
        <p:grpSpPr>
          <a:xfrm>
            <a:off x="239464" y="4378897"/>
            <a:ext cx="2019176" cy="2019176"/>
            <a:chOff x="1943325" y="-220375"/>
            <a:chExt cx="1298672" cy="1298672"/>
          </a:xfrm>
        </p:grpSpPr>
        <p:sp>
          <p:nvSpPr>
            <p:cNvPr id="886" name="Google Shape;886;p31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1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1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1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1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1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1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1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1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1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1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1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1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1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1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1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1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1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1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1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1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1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1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1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1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1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1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1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1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1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1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1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1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1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1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1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1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1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1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1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1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1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1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1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1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1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1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1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" name="Google Shape;934;p31"/>
          <p:cNvGrpSpPr/>
          <p:nvPr/>
        </p:nvGrpSpPr>
        <p:grpSpPr>
          <a:xfrm>
            <a:off x="7985565" y="3429220"/>
            <a:ext cx="1965289" cy="517060"/>
            <a:chOff x="3539975" y="3523525"/>
            <a:chExt cx="745925" cy="196250"/>
          </a:xfrm>
        </p:grpSpPr>
        <p:sp>
          <p:nvSpPr>
            <p:cNvPr id="935" name="Google Shape;935;p31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1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1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1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1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1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1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1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1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1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1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1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1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1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1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1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1" name="Google Shape;951;p31"/>
          <p:cNvSpPr/>
          <p:nvPr/>
        </p:nvSpPr>
        <p:spPr>
          <a:xfrm>
            <a:off x="1020350" y="239173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_1_1_1_1_2_1_1"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3" name="Google Shape;953;p32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54" name="Google Shape;954;p32"/>
          <p:cNvSpPr txBox="1"/>
          <p:nvPr>
            <p:ph idx="1" type="subTitle"/>
          </p:nvPr>
        </p:nvSpPr>
        <p:spPr>
          <a:xfrm>
            <a:off x="6500284" y="2800350"/>
            <a:ext cx="19281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5" name="Google Shape;955;p32"/>
          <p:cNvSpPr txBox="1"/>
          <p:nvPr>
            <p:ph idx="2" type="subTitle"/>
          </p:nvPr>
        </p:nvSpPr>
        <p:spPr>
          <a:xfrm>
            <a:off x="6500273" y="3062422"/>
            <a:ext cx="19281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6" name="Google Shape;956;p32"/>
          <p:cNvSpPr txBox="1"/>
          <p:nvPr>
            <p:ph idx="3" type="subTitle"/>
          </p:nvPr>
        </p:nvSpPr>
        <p:spPr>
          <a:xfrm>
            <a:off x="4572006" y="2800350"/>
            <a:ext cx="19281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7" name="Google Shape;957;p32"/>
          <p:cNvSpPr txBox="1"/>
          <p:nvPr>
            <p:ph idx="4" type="subTitle"/>
          </p:nvPr>
        </p:nvSpPr>
        <p:spPr>
          <a:xfrm>
            <a:off x="4571984" y="3062422"/>
            <a:ext cx="19281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8" name="Google Shape;958;p32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959" name="Google Shape;959;p32"/>
          <p:cNvSpPr txBox="1"/>
          <p:nvPr>
            <p:ph idx="5" type="subTitle"/>
          </p:nvPr>
        </p:nvSpPr>
        <p:spPr>
          <a:xfrm>
            <a:off x="2643734" y="2800363"/>
            <a:ext cx="19281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0" name="Google Shape;960;p32"/>
          <p:cNvSpPr txBox="1"/>
          <p:nvPr>
            <p:ph idx="6" type="subTitle"/>
          </p:nvPr>
        </p:nvSpPr>
        <p:spPr>
          <a:xfrm>
            <a:off x="2643718" y="3062447"/>
            <a:ext cx="19281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1" name="Google Shape;961;p32"/>
          <p:cNvSpPr txBox="1"/>
          <p:nvPr>
            <p:ph idx="7" type="subTitle"/>
          </p:nvPr>
        </p:nvSpPr>
        <p:spPr>
          <a:xfrm>
            <a:off x="715527" y="2800363"/>
            <a:ext cx="19281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2" name="Google Shape;962;p32"/>
          <p:cNvSpPr txBox="1"/>
          <p:nvPr>
            <p:ph idx="8" type="subTitle"/>
          </p:nvPr>
        </p:nvSpPr>
        <p:spPr>
          <a:xfrm>
            <a:off x="715500" y="3062447"/>
            <a:ext cx="19281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63" name="Google Shape;963;p32"/>
          <p:cNvGrpSpPr/>
          <p:nvPr/>
        </p:nvGrpSpPr>
        <p:grpSpPr>
          <a:xfrm>
            <a:off x="398750" y="1564070"/>
            <a:ext cx="282284" cy="284718"/>
            <a:chOff x="431259" y="3302025"/>
            <a:chExt cx="215616" cy="217475"/>
          </a:xfrm>
        </p:grpSpPr>
        <p:sp>
          <p:nvSpPr>
            <p:cNvPr id="964" name="Google Shape;964;p32"/>
            <p:cNvSpPr/>
            <p:nvPr/>
          </p:nvSpPr>
          <p:spPr>
            <a:xfrm>
              <a:off x="431259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2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" name="Google Shape;966;p32"/>
          <p:cNvGrpSpPr/>
          <p:nvPr/>
        </p:nvGrpSpPr>
        <p:grpSpPr>
          <a:xfrm>
            <a:off x="357713" y="3191775"/>
            <a:ext cx="357454" cy="956304"/>
            <a:chOff x="357713" y="600975"/>
            <a:chExt cx="357454" cy="956304"/>
          </a:xfrm>
        </p:grpSpPr>
        <p:sp>
          <p:nvSpPr>
            <p:cNvPr id="967" name="Google Shape;967;p32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2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2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2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1" name="Google Shape;971;p32"/>
          <p:cNvGrpSpPr/>
          <p:nvPr/>
        </p:nvGrpSpPr>
        <p:grpSpPr>
          <a:xfrm>
            <a:off x="239464" y="4378897"/>
            <a:ext cx="2019176" cy="2019176"/>
            <a:chOff x="1943325" y="-220375"/>
            <a:chExt cx="1298672" cy="1298672"/>
          </a:xfrm>
        </p:grpSpPr>
        <p:sp>
          <p:nvSpPr>
            <p:cNvPr id="972" name="Google Shape;972;p32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2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2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2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2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2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2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2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2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2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2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2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2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2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2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2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2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2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2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2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2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2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2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2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2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2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2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2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2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2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2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2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2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2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2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2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2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2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2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2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2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2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2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2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2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2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2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2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" name="Google Shape;1020;p32"/>
          <p:cNvGrpSpPr/>
          <p:nvPr/>
        </p:nvGrpSpPr>
        <p:grpSpPr>
          <a:xfrm>
            <a:off x="7987940" y="1294445"/>
            <a:ext cx="1965289" cy="517060"/>
            <a:chOff x="3539975" y="3523525"/>
            <a:chExt cx="745925" cy="196250"/>
          </a:xfrm>
        </p:grpSpPr>
        <p:sp>
          <p:nvSpPr>
            <p:cNvPr id="1021" name="Google Shape;1021;p32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2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2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2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2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2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2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2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2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32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32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32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32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32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32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32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1_1_1_1_1_2_1_1_1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8" name="Google Shape;1038;p33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9" name="Google Shape;1039;p33"/>
          <p:cNvSpPr txBox="1"/>
          <p:nvPr>
            <p:ph idx="1" type="subTitle"/>
          </p:nvPr>
        </p:nvSpPr>
        <p:spPr>
          <a:xfrm>
            <a:off x="2439200" y="3075306"/>
            <a:ext cx="2099100" cy="4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0" name="Google Shape;1040;p33"/>
          <p:cNvSpPr txBox="1"/>
          <p:nvPr>
            <p:ph idx="2" type="subTitle"/>
          </p:nvPr>
        </p:nvSpPr>
        <p:spPr>
          <a:xfrm>
            <a:off x="2439201" y="3411801"/>
            <a:ext cx="2099100" cy="6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1" name="Google Shape;1041;p33"/>
          <p:cNvSpPr txBox="1"/>
          <p:nvPr>
            <p:ph idx="3" type="subTitle"/>
          </p:nvPr>
        </p:nvSpPr>
        <p:spPr>
          <a:xfrm>
            <a:off x="2439209" y="1551800"/>
            <a:ext cx="2099100" cy="4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2" name="Google Shape;1042;p33"/>
          <p:cNvSpPr txBox="1"/>
          <p:nvPr>
            <p:ph idx="4" type="subTitle"/>
          </p:nvPr>
        </p:nvSpPr>
        <p:spPr>
          <a:xfrm>
            <a:off x="2439205" y="1888295"/>
            <a:ext cx="2099100" cy="6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3" name="Google Shape;1043;p33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pic>
        <p:nvPicPr>
          <p:cNvPr id="1044" name="Google Shape;104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536574" y="39462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45" name="Google Shape;1045;p33"/>
          <p:cNvGrpSpPr/>
          <p:nvPr/>
        </p:nvGrpSpPr>
        <p:grpSpPr>
          <a:xfrm flipH="1" rot="10800000">
            <a:off x="400702" y="1439175"/>
            <a:ext cx="283332" cy="284718"/>
            <a:chOff x="432750" y="3302025"/>
            <a:chExt cx="216416" cy="217475"/>
          </a:xfrm>
        </p:grpSpPr>
        <p:sp>
          <p:nvSpPr>
            <p:cNvPr id="1046" name="Google Shape;1046;p33"/>
            <p:cNvSpPr/>
            <p:nvPr/>
          </p:nvSpPr>
          <p:spPr>
            <a:xfrm>
              <a:off x="435041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3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" name="Google Shape;1048;p33"/>
          <p:cNvGrpSpPr/>
          <p:nvPr/>
        </p:nvGrpSpPr>
        <p:grpSpPr>
          <a:xfrm flipH="1" rot="10800000">
            <a:off x="357713" y="2873685"/>
            <a:ext cx="357454" cy="956304"/>
            <a:chOff x="357713" y="600975"/>
            <a:chExt cx="357454" cy="956304"/>
          </a:xfrm>
        </p:grpSpPr>
        <p:sp>
          <p:nvSpPr>
            <p:cNvPr id="1049" name="Google Shape;1049;p33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3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3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3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" name="Google Shape;1053;p33"/>
          <p:cNvGrpSpPr/>
          <p:nvPr/>
        </p:nvGrpSpPr>
        <p:grpSpPr>
          <a:xfrm>
            <a:off x="8079415" y="2873670"/>
            <a:ext cx="1965289" cy="517060"/>
            <a:chOff x="3539975" y="3523525"/>
            <a:chExt cx="745925" cy="196250"/>
          </a:xfrm>
        </p:grpSpPr>
        <p:sp>
          <p:nvSpPr>
            <p:cNvPr id="1054" name="Google Shape;1054;p33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3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3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3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3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3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3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3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3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3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3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3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3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3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3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3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0" name="Google Shape;1070;p33"/>
          <p:cNvSpPr txBox="1"/>
          <p:nvPr>
            <p:ph idx="5" type="subTitle"/>
          </p:nvPr>
        </p:nvSpPr>
        <p:spPr>
          <a:xfrm>
            <a:off x="5979475" y="3075306"/>
            <a:ext cx="2099100" cy="4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1" name="Google Shape;1071;p33"/>
          <p:cNvSpPr txBox="1"/>
          <p:nvPr>
            <p:ph idx="6" type="subTitle"/>
          </p:nvPr>
        </p:nvSpPr>
        <p:spPr>
          <a:xfrm>
            <a:off x="5979476" y="3411801"/>
            <a:ext cx="2099100" cy="6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2" name="Google Shape;1072;p33"/>
          <p:cNvSpPr txBox="1"/>
          <p:nvPr>
            <p:ph idx="7" type="subTitle"/>
          </p:nvPr>
        </p:nvSpPr>
        <p:spPr>
          <a:xfrm>
            <a:off x="5979484" y="1551800"/>
            <a:ext cx="2099100" cy="4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3" name="Google Shape;1073;p33"/>
          <p:cNvSpPr txBox="1"/>
          <p:nvPr>
            <p:ph idx="8" type="subTitle"/>
          </p:nvPr>
        </p:nvSpPr>
        <p:spPr>
          <a:xfrm>
            <a:off x="5979480" y="1888295"/>
            <a:ext cx="2099100" cy="6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5" name="Google Shape;1075;p34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76" name="Google Shape;1076;p34"/>
          <p:cNvSpPr txBox="1"/>
          <p:nvPr>
            <p:ph idx="1" type="subTitle"/>
          </p:nvPr>
        </p:nvSpPr>
        <p:spPr>
          <a:xfrm>
            <a:off x="3256861" y="1320575"/>
            <a:ext cx="220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7" name="Google Shape;1077;p34"/>
          <p:cNvSpPr txBox="1"/>
          <p:nvPr>
            <p:ph idx="2" type="subTitle"/>
          </p:nvPr>
        </p:nvSpPr>
        <p:spPr>
          <a:xfrm>
            <a:off x="3256856" y="1785026"/>
            <a:ext cx="3280200" cy="4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8" name="Google Shape;1078;p34"/>
          <p:cNvSpPr txBox="1"/>
          <p:nvPr>
            <p:ph idx="3" type="subTitle"/>
          </p:nvPr>
        </p:nvSpPr>
        <p:spPr>
          <a:xfrm>
            <a:off x="3256861" y="2435975"/>
            <a:ext cx="220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9" name="Google Shape;1079;p34"/>
          <p:cNvSpPr txBox="1"/>
          <p:nvPr>
            <p:ph idx="4" type="subTitle"/>
          </p:nvPr>
        </p:nvSpPr>
        <p:spPr>
          <a:xfrm>
            <a:off x="3256856" y="2900426"/>
            <a:ext cx="3280200" cy="4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0" name="Google Shape;1080;p34"/>
          <p:cNvSpPr txBox="1"/>
          <p:nvPr>
            <p:ph idx="5" type="subTitle"/>
          </p:nvPr>
        </p:nvSpPr>
        <p:spPr>
          <a:xfrm>
            <a:off x="3256861" y="3551375"/>
            <a:ext cx="220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1" name="Google Shape;1081;p34"/>
          <p:cNvSpPr txBox="1"/>
          <p:nvPr>
            <p:ph idx="6" type="subTitle"/>
          </p:nvPr>
        </p:nvSpPr>
        <p:spPr>
          <a:xfrm>
            <a:off x="3256856" y="4015826"/>
            <a:ext cx="3280200" cy="4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2" name="Google Shape;1082;p34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1083" name="Google Shape;1083;p34"/>
          <p:cNvGrpSpPr/>
          <p:nvPr/>
        </p:nvGrpSpPr>
        <p:grpSpPr>
          <a:xfrm flipH="1">
            <a:off x="-760312" y="4088195"/>
            <a:ext cx="1965289" cy="517060"/>
            <a:chOff x="3539975" y="3523525"/>
            <a:chExt cx="745925" cy="196250"/>
          </a:xfrm>
        </p:grpSpPr>
        <p:sp>
          <p:nvSpPr>
            <p:cNvPr id="1084" name="Google Shape;1084;p34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4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4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4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4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4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4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4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4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4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4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4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4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4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4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4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" name="Google Shape;1100;p34"/>
          <p:cNvGrpSpPr/>
          <p:nvPr/>
        </p:nvGrpSpPr>
        <p:grpSpPr>
          <a:xfrm>
            <a:off x="743688" y="1615450"/>
            <a:ext cx="357454" cy="956304"/>
            <a:chOff x="357713" y="600975"/>
            <a:chExt cx="357454" cy="956304"/>
          </a:xfrm>
        </p:grpSpPr>
        <p:sp>
          <p:nvSpPr>
            <p:cNvPr id="1101" name="Google Shape;1101;p34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4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4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4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_1"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6" name="Google Shape;1106;p35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07" name="Google Shape;1107;p35"/>
          <p:cNvSpPr txBox="1"/>
          <p:nvPr>
            <p:ph idx="1" type="subTitle"/>
          </p:nvPr>
        </p:nvSpPr>
        <p:spPr>
          <a:xfrm>
            <a:off x="3358449" y="2462609"/>
            <a:ext cx="247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8" name="Google Shape;1108;p35"/>
          <p:cNvSpPr txBox="1"/>
          <p:nvPr>
            <p:ph idx="2" type="subTitle"/>
          </p:nvPr>
        </p:nvSpPr>
        <p:spPr>
          <a:xfrm>
            <a:off x="3358449" y="3003259"/>
            <a:ext cx="24744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9" name="Google Shape;1109;p35"/>
          <p:cNvSpPr txBox="1"/>
          <p:nvPr>
            <p:ph idx="3" type="subTitle"/>
          </p:nvPr>
        </p:nvSpPr>
        <p:spPr>
          <a:xfrm>
            <a:off x="5977723" y="2462609"/>
            <a:ext cx="247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0" name="Google Shape;1110;p35"/>
          <p:cNvSpPr txBox="1"/>
          <p:nvPr>
            <p:ph idx="4" type="subTitle"/>
          </p:nvPr>
        </p:nvSpPr>
        <p:spPr>
          <a:xfrm>
            <a:off x="5977723" y="3003259"/>
            <a:ext cx="24744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1" name="Google Shape;1111;p35"/>
          <p:cNvSpPr txBox="1"/>
          <p:nvPr>
            <p:ph idx="5" type="subTitle"/>
          </p:nvPr>
        </p:nvSpPr>
        <p:spPr>
          <a:xfrm>
            <a:off x="739174" y="2462609"/>
            <a:ext cx="247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2" name="Google Shape;1112;p35"/>
          <p:cNvSpPr txBox="1"/>
          <p:nvPr>
            <p:ph idx="6" type="subTitle"/>
          </p:nvPr>
        </p:nvSpPr>
        <p:spPr>
          <a:xfrm>
            <a:off x="739174" y="3003259"/>
            <a:ext cx="24744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3" name="Google Shape;1113;p35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pic>
        <p:nvPicPr>
          <p:cNvPr id="1114" name="Google Shape;1114;p35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>
            <a:off x="-272534" y="368465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5" name="Google Shape;1115;p35"/>
          <p:cNvGrpSpPr/>
          <p:nvPr/>
        </p:nvGrpSpPr>
        <p:grpSpPr>
          <a:xfrm flipH="1">
            <a:off x="6673896" y="4291395"/>
            <a:ext cx="283980" cy="284718"/>
            <a:chOff x="432750" y="3302025"/>
            <a:chExt cx="216911" cy="217475"/>
          </a:xfrm>
        </p:grpSpPr>
        <p:sp>
          <p:nvSpPr>
            <p:cNvPr id="1116" name="Google Shape;1116;p35"/>
            <p:cNvSpPr/>
            <p:nvPr/>
          </p:nvSpPr>
          <p:spPr>
            <a:xfrm>
              <a:off x="435536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5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" name="Google Shape;1118;p35"/>
          <p:cNvGrpSpPr/>
          <p:nvPr/>
        </p:nvGrpSpPr>
        <p:grpSpPr>
          <a:xfrm flipH="1">
            <a:off x="-875276" y="4152020"/>
            <a:ext cx="1965289" cy="517060"/>
            <a:chOff x="3539975" y="3523525"/>
            <a:chExt cx="745925" cy="196250"/>
          </a:xfrm>
        </p:grpSpPr>
        <p:sp>
          <p:nvSpPr>
            <p:cNvPr id="1119" name="Google Shape;1119;p35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5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5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5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5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5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5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5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5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5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5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5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5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5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5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5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5" name="Google Shape;1135;p35"/>
          <p:cNvSpPr/>
          <p:nvPr/>
        </p:nvSpPr>
        <p:spPr>
          <a:xfrm flipH="1">
            <a:off x="3358461" y="4156623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_1_1_1">
    <p:spTree>
      <p:nvGrpSpPr>
        <p:cNvPr id="1136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7" name="Google Shape;1137;p36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38" name="Google Shape;1138;p36"/>
          <p:cNvSpPr txBox="1"/>
          <p:nvPr>
            <p:ph idx="1" type="subTitle"/>
          </p:nvPr>
        </p:nvSpPr>
        <p:spPr>
          <a:xfrm>
            <a:off x="3431104" y="2569860"/>
            <a:ext cx="2281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9" name="Google Shape;1139;p36"/>
          <p:cNvSpPr txBox="1"/>
          <p:nvPr>
            <p:ph idx="2" type="subTitle"/>
          </p:nvPr>
        </p:nvSpPr>
        <p:spPr>
          <a:xfrm>
            <a:off x="3431096" y="3096475"/>
            <a:ext cx="2281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0" name="Google Shape;1140;p36"/>
          <p:cNvSpPr txBox="1"/>
          <p:nvPr>
            <p:ph idx="3" type="subTitle"/>
          </p:nvPr>
        </p:nvSpPr>
        <p:spPr>
          <a:xfrm>
            <a:off x="5846645" y="1960260"/>
            <a:ext cx="2281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1" name="Google Shape;1141;p36"/>
          <p:cNvSpPr txBox="1"/>
          <p:nvPr>
            <p:ph idx="4" type="subTitle"/>
          </p:nvPr>
        </p:nvSpPr>
        <p:spPr>
          <a:xfrm>
            <a:off x="5846637" y="2486875"/>
            <a:ext cx="2281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2" name="Google Shape;1142;p36"/>
          <p:cNvSpPr txBox="1"/>
          <p:nvPr>
            <p:ph idx="5" type="subTitle"/>
          </p:nvPr>
        </p:nvSpPr>
        <p:spPr>
          <a:xfrm>
            <a:off x="1015564" y="3179460"/>
            <a:ext cx="2281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3" name="Google Shape;1143;p36"/>
          <p:cNvSpPr txBox="1"/>
          <p:nvPr>
            <p:ph idx="6" type="subTitle"/>
          </p:nvPr>
        </p:nvSpPr>
        <p:spPr>
          <a:xfrm>
            <a:off x="1015555" y="3706075"/>
            <a:ext cx="2281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4" name="Google Shape;1144;p36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pic>
        <p:nvPicPr>
          <p:cNvPr id="1145" name="Google Shape;1145;p36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 flipH="1">
            <a:off x="-1010334" y="405915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46" name="Google Shape;1146;p36"/>
          <p:cNvGrpSpPr/>
          <p:nvPr/>
        </p:nvGrpSpPr>
        <p:grpSpPr>
          <a:xfrm flipH="1">
            <a:off x="8437331" y="1819645"/>
            <a:ext cx="283332" cy="284718"/>
            <a:chOff x="423709" y="3302025"/>
            <a:chExt cx="216416" cy="217475"/>
          </a:xfrm>
        </p:grpSpPr>
        <p:sp>
          <p:nvSpPr>
            <p:cNvPr id="1147" name="Google Shape;1147;p36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6"/>
            <p:cNvSpPr/>
            <p:nvPr/>
          </p:nvSpPr>
          <p:spPr>
            <a:xfrm>
              <a:off x="423709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" name="Google Shape;1149;p36"/>
          <p:cNvGrpSpPr/>
          <p:nvPr/>
        </p:nvGrpSpPr>
        <p:grpSpPr>
          <a:xfrm flipH="1">
            <a:off x="-1085251" y="4215195"/>
            <a:ext cx="1965289" cy="517060"/>
            <a:chOff x="3539975" y="3523525"/>
            <a:chExt cx="745925" cy="196250"/>
          </a:xfrm>
        </p:grpSpPr>
        <p:sp>
          <p:nvSpPr>
            <p:cNvPr id="1150" name="Google Shape;1150;p36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6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6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6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6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6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6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6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6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6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6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6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6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6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6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6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66" name="Google Shape;116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1470224" y="112152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1_1_1_1_1_1">
    <p:spTree>
      <p:nvGrpSpPr>
        <p:cNvPr id="1167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8" name="Google Shape;1168;p37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69" name="Google Shape;1169;p37"/>
          <p:cNvSpPr txBox="1"/>
          <p:nvPr>
            <p:ph idx="1" type="subTitle"/>
          </p:nvPr>
        </p:nvSpPr>
        <p:spPr>
          <a:xfrm flipH="1">
            <a:off x="1015575" y="2918093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0" name="Google Shape;1170;p37"/>
          <p:cNvSpPr txBox="1"/>
          <p:nvPr>
            <p:ph idx="2" type="subTitle"/>
          </p:nvPr>
        </p:nvSpPr>
        <p:spPr>
          <a:xfrm>
            <a:off x="3431088" y="3405290"/>
            <a:ext cx="2281800" cy="4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1" name="Google Shape;1171;p37"/>
          <p:cNvSpPr txBox="1"/>
          <p:nvPr>
            <p:ph idx="3" type="subTitle"/>
          </p:nvPr>
        </p:nvSpPr>
        <p:spPr>
          <a:xfrm>
            <a:off x="5846652" y="2918093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2" name="Google Shape;1172;p37"/>
          <p:cNvSpPr txBox="1"/>
          <p:nvPr>
            <p:ph idx="4" type="subTitle"/>
          </p:nvPr>
        </p:nvSpPr>
        <p:spPr>
          <a:xfrm>
            <a:off x="5846625" y="3405290"/>
            <a:ext cx="2281800" cy="4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3" name="Google Shape;1173;p37"/>
          <p:cNvSpPr txBox="1"/>
          <p:nvPr>
            <p:ph idx="5" type="subTitle"/>
          </p:nvPr>
        </p:nvSpPr>
        <p:spPr>
          <a:xfrm flipH="1">
            <a:off x="3431114" y="2918093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4" name="Google Shape;1174;p37"/>
          <p:cNvSpPr txBox="1"/>
          <p:nvPr>
            <p:ph idx="6" type="subTitle"/>
          </p:nvPr>
        </p:nvSpPr>
        <p:spPr>
          <a:xfrm>
            <a:off x="1015550" y="3405290"/>
            <a:ext cx="2281800" cy="4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5" name="Google Shape;1175;p37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pic>
        <p:nvPicPr>
          <p:cNvPr id="1176" name="Google Shape;1176;p37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>
            <a:off x="-152401" y="37894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77" name="Google Shape;1177;p37"/>
          <p:cNvGrpSpPr/>
          <p:nvPr/>
        </p:nvGrpSpPr>
        <p:grpSpPr>
          <a:xfrm>
            <a:off x="391864" y="3850070"/>
            <a:ext cx="289170" cy="284718"/>
            <a:chOff x="426000" y="3302025"/>
            <a:chExt cx="220875" cy="217475"/>
          </a:xfrm>
        </p:grpSpPr>
        <p:sp>
          <p:nvSpPr>
            <p:cNvPr id="1178" name="Google Shape;1178;p37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7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" name="Google Shape;1180;p37"/>
          <p:cNvGrpSpPr/>
          <p:nvPr/>
        </p:nvGrpSpPr>
        <p:grpSpPr>
          <a:xfrm>
            <a:off x="357713" y="1134375"/>
            <a:ext cx="357454" cy="956304"/>
            <a:chOff x="357713" y="600975"/>
            <a:chExt cx="357454" cy="956304"/>
          </a:xfrm>
        </p:grpSpPr>
        <p:sp>
          <p:nvSpPr>
            <p:cNvPr id="1181" name="Google Shape;1181;p37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7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7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7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" name="Google Shape;1185;p37"/>
          <p:cNvGrpSpPr/>
          <p:nvPr/>
        </p:nvGrpSpPr>
        <p:grpSpPr>
          <a:xfrm>
            <a:off x="8262140" y="3875995"/>
            <a:ext cx="1965289" cy="517060"/>
            <a:chOff x="3539975" y="3523525"/>
            <a:chExt cx="745925" cy="196250"/>
          </a:xfrm>
        </p:grpSpPr>
        <p:sp>
          <p:nvSpPr>
            <p:cNvPr id="1186" name="Google Shape;1186;p37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7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37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7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7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7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7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7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7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7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7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7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7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7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7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7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2" name="Google Shape;1202;p37"/>
          <p:cNvSpPr/>
          <p:nvPr/>
        </p:nvSpPr>
        <p:spPr>
          <a:xfrm>
            <a:off x="437788" y="2516210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_2">
    <p:spTree>
      <p:nvGrpSpPr>
        <p:cNvPr id="1203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4" name="Google Shape;1204;p38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05" name="Google Shape;1205;p38"/>
          <p:cNvSpPr txBox="1"/>
          <p:nvPr>
            <p:ph idx="1" type="subTitle"/>
          </p:nvPr>
        </p:nvSpPr>
        <p:spPr>
          <a:xfrm>
            <a:off x="2365650" y="1194563"/>
            <a:ext cx="44127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6" name="Google Shape;1206;p38"/>
          <p:cNvSpPr txBox="1"/>
          <p:nvPr>
            <p:ph idx="2" type="subTitle"/>
          </p:nvPr>
        </p:nvSpPr>
        <p:spPr>
          <a:xfrm>
            <a:off x="2365650" y="2610875"/>
            <a:ext cx="44127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7" name="Google Shape;1207;p38"/>
          <p:cNvSpPr txBox="1"/>
          <p:nvPr>
            <p:ph idx="3" type="subTitle"/>
          </p:nvPr>
        </p:nvSpPr>
        <p:spPr>
          <a:xfrm>
            <a:off x="2365650" y="4027188"/>
            <a:ext cx="44127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08" name="Google Shape;1208;p38"/>
          <p:cNvGrpSpPr/>
          <p:nvPr/>
        </p:nvGrpSpPr>
        <p:grpSpPr>
          <a:xfrm flipH="1">
            <a:off x="-760312" y="4088195"/>
            <a:ext cx="1965289" cy="517060"/>
            <a:chOff x="3539975" y="3523525"/>
            <a:chExt cx="745925" cy="196250"/>
          </a:xfrm>
        </p:grpSpPr>
        <p:sp>
          <p:nvSpPr>
            <p:cNvPr id="1209" name="Google Shape;1209;p38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8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8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8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8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8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8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8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8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8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8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8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8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8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8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8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" name="Google Shape;1225;p38"/>
          <p:cNvGrpSpPr/>
          <p:nvPr/>
        </p:nvGrpSpPr>
        <p:grpSpPr>
          <a:xfrm>
            <a:off x="743688" y="1615450"/>
            <a:ext cx="357454" cy="956304"/>
            <a:chOff x="357713" y="600975"/>
            <a:chExt cx="357454" cy="956304"/>
          </a:xfrm>
        </p:grpSpPr>
        <p:sp>
          <p:nvSpPr>
            <p:cNvPr id="1226" name="Google Shape;1226;p38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8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8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8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0" name="Google Shape;1230;p38"/>
          <p:cNvSpPr txBox="1"/>
          <p:nvPr>
            <p:ph hasCustomPrompt="1" type="title"/>
          </p:nvPr>
        </p:nvSpPr>
        <p:spPr>
          <a:xfrm>
            <a:off x="2365650" y="570312"/>
            <a:ext cx="4412700" cy="624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31" name="Google Shape;1231;p38"/>
          <p:cNvSpPr txBox="1"/>
          <p:nvPr>
            <p:ph hasCustomPrompt="1" idx="4" type="title"/>
          </p:nvPr>
        </p:nvSpPr>
        <p:spPr>
          <a:xfrm>
            <a:off x="2365650" y="1980037"/>
            <a:ext cx="4412700" cy="624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32" name="Google Shape;1232;p38"/>
          <p:cNvSpPr txBox="1"/>
          <p:nvPr>
            <p:ph hasCustomPrompt="1" idx="5" type="title"/>
          </p:nvPr>
        </p:nvSpPr>
        <p:spPr>
          <a:xfrm>
            <a:off x="2365650" y="3389812"/>
            <a:ext cx="4412700" cy="624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pic>
        <p:nvPicPr>
          <p:cNvPr id="1233" name="Google Shape;123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1689" y="-103982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_2_1"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5" name="Google Shape;1235;p39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36" name="Google Shape;1236;p39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1237" name="Google Shape;1237;p39"/>
          <p:cNvSpPr txBox="1"/>
          <p:nvPr>
            <p:ph idx="1" type="subTitle"/>
          </p:nvPr>
        </p:nvSpPr>
        <p:spPr>
          <a:xfrm flipH="1">
            <a:off x="1015575" y="2384693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8" name="Google Shape;1238;p39"/>
          <p:cNvSpPr txBox="1"/>
          <p:nvPr>
            <p:ph idx="2" type="subTitle"/>
          </p:nvPr>
        </p:nvSpPr>
        <p:spPr>
          <a:xfrm>
            <a:off x="3431088" y="2871906"/>
            <a:ext cx="2281800" cy="7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9" name="Google Shape;1239;p39"/>
          <p:cNvSpPr txBox="1"/>
          <p:nvPr>
            <p:ph idx="3" type="subTitle"/>
          </p:nvPr>
        </p:nvSpPr>
        <p:spPr>
          <a:xfrm>
            <a:off x="5846652" y="2384693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0" name="Google Shape;1240;p39"/>
          <p:cNvSpPr txBox="1"/>
          <p:nvPr>
            <p:ph idx="4" type="subTitle"/>
          </p:nvPr>
        </p:nvSpPr>
        <p:spPr>
          <a:xfrm>
            <a:off x="5846625" y="2871906"/>
            <a:ext cx="2281800" cy="7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1" name="Google Shape;1241;p39"/>
          <p:cNvSpPr txBox="1"/>
          <p:nvPr>
            <p:ph idx="5" type="subTitle"/>
          </p:nvPr>
        </p:nvSpPr>
        <p:spPr>
          <a:xfrm flipH="1">
            <a:off x="3431114" y="2384693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2" name="Google Shape;1242;p39"/>
          <p:cNvSpPr txBox="1"/>
          <p:nvPr>
            <p:ph idx="6" type="subTitle"/>
          </p:nvPr>
        </p:nvSpPr>
        <p:spPr>
          <a:xfrm>
            <a:off x="1015550" y="2871906"/>
            <a:ext cx="2281800" cy="7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3" name="Google Shape;1243;p39"/>
          <p:cNvSpPr txBox="1"/>
          <p:nvPr>
            <p:ph hasCustomPrompt="1" idx="7" type="title"/>
          </p:nvPr>
        </p:nvSpPr>
        <p:spPr>
          <a:xfrm>
            <a:off x="1015550" y="1731675"/>
            <a:ext cx="22818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44" name="Google Shape;1244;p39"/>
          <p:cNvSpPr txBox="1"/>
          <p:nvPr>
            <p:ph hasCustomPrompt="1" idx="8" type="title"/>
          </p:nvPr>
        </p:nvSpPr>
        <p:spPr>
          <a:xfrm>
            <a:off x="3431100" y="1735500"/>
            <a:ext cx="22818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45" name="Google Shape;1245;p39"/>
          <p:cNvSpPr txBox="1"/>
          <p:nvPr>
            <p:ph hasCustomPrompt="1" idx="9" type="title"/>
          </p:nvPr>
        </p:nvSpPr>
        <p:spPr>
          <a:xfrm>
            <a:off x="5846650" y="1731513"/>
            <a:ext cx="22818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pic>
        <p:nvPicPr>
          <p:cNvPr id="1246" name="Google Shape;124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17276" y="39968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7" name="Google Shape;1247;p39"/>
          <p:cNvGrpSpPr/>
          <p:nvPr/>
        </p:nvGrpSpPr>
        <p:grpSpPr>
          <a:xfrm>
            <a:off x="8366565" y="3353020"/>
            <a:ext cx="1965289" cy="517060"/>
            <a:chOff x="3539975" y="3523525"/>
            <a:chExt cx="745925" cy="196250"/>
          </a:xfrm>
        </p:grpSpPr>
        <p:sp>
          <p:nvSpPr>
            <p:cNvPr id="1248" name="Google Shape;1248;p39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9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39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39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39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39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9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9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9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39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9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9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39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9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9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9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4" name="Google Shape;1264;p39"/>
          <p:cNvSpPr/>
          <p:nvPr/>
        </p:nvSpPr>
        <p:spPr>
          <a:xfrm>
            <a:off x="258688" y="225783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11_1"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6" name="Google Shape;1266;p40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67" name="Google Shape;1267;p40"/>
          <p:cNvSpPr txBox="1"/>
          <p:nvPr>
            <p:ph hasCustomPrompt="1" type="title"/>
          </p:nvPr>
        </p:nvSpPr>
        <p:spPr>
          <a:xfrm>
            <a:off x="1694250" y="2876163"/>
            <a:ext cx="5755500" cy="982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68" name="Google Shape;1268;p40"/>
          <p:cNvSpPr txBox="1"/>
          <p:nvPr>
            <p:ph idx="1" type="subTitle"/>
          </p:nvPr>
        </p:nvSpPr>
        <p:spPr>
          <a:xfrm>
            <a:off x="1694250" y="2215382"/>
            <a:ext cx="5755500" cy="2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69" name="Google Shape;1269;p40"/>
          <p:cNvGrpSpPr/>
          <p:nvPr/>
        </p:nvGrpSpPr>
        <p:grpSpPr>
          <a:xfrm flipH="1">
            <a:off x="-577263" y="3979395"/>
            <a:ext cx="1965289" cy="517060"/>
            <a:chOff x="3539975" y="3523525"/>
            <a:chExt cx="745925" cy="196250"/>
          </a:xfrm>
        </p:grpSpPr>
        <p:sp>
          <p:nvSpPr>
            <p:cNvPr id="1270" name="Google Shape;1270;p40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0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0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0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0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0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0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0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0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0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0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40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40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0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0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0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6" name="Google Shape;1286;p40"/>
          <p:cNvSpPr txBox="1"/>
          <p:nvPr>
            <p:ph hasCustomPrompt="1" idx="2" type="title"/>
          </p:nvPr>
        </p:nvSpPr>
        <p:spPr>
          <a:xfrm>
            <a:off x="1694250" y="1082500"/>
            <a:ext cx="5755500" cy="982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87" name="Google Shape;1287;p40"/>
          <p:cNvSpPr txBox="1"/>
          <p:nvPr>
            <p:ph idx="3" type="subTitle"/>
          </p:nvPr>
        </p:nvSpPr>
        <p:spPr>
          <a:xfrm>
            <a:off x="1694250" y="4008699"/>
            <a:ext cx="5755500" cy="2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1_1_2_1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9" name="Google Shape;1289;p41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90" name="Google Shape;1290;p41"/>
          <p:cNvSpPr txBox="1"/>
          <p:nvPr>
            <p:ph idx="1" type="subTitle"/>
          </p:nvPr>
        </p:nvSpPr>
        <p:spPr>
          <a:xfrm>
            <a:off x="4836309" y="1844780"/>
            <a:ext cx="2266800" cy="4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1" name="Google Shape;1291;p41"/>
          <p:cNvSpPr txBox="1"/>
          <p:nvPr>
            <p:ph idx="2" type="subTitle"/>
          </p:nvPr>
        </p:nvSpPr>
        <p:spPr>
          <a:xfrm>
            <a:off x="4836300" y="2197450"/>
            <a:ext cx="34803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2" name="Google Shape;1292;p41"/>
          <p:cNvSpPr txBox="1"/>
          <p:nvPr>
            <p:ph idx="3" type="subTitle"/>
          </p:nvPr>
        </p:nvSpPr>
        <p:spPr>
          <a:xfrm>
            <a:off x="4836305" y="2833230"/>
            <a:ext cx="2266800" cy="4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3" name="Google Shape;1293;p41"/>
          <p:cNvSpPr txBox="1"/>
          <p:nvPr>
            <p:ph idx="4" type="subTitle"/>
          </p:nvPr>
        </p:nvSpPr>
        <p:spPr>
          <a:xfrm>
            <a:off x="4836303" y="3185900"/>
            <a:ext cx="34803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4" name="Google Shape;1294;p41"/>
          <p:cNvSpPr txBox="1"/>
          <p:nvPr>
            <p:ph idx="5" type="subTitle"/>
          </p:nvPr>
        </p:nvSpPr>
        <p:spPr>
          <a:xfrm>
            <a:off x="1167897" y="1350555"/>
            <a:ext cx="2266800" cy="4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5" name="Google Shape;1295;p41"/>
          <p:cNvSpPr txBox="1"/>
          <p:nvPr>
            <p:ph idx="6" type="subTitle"/>
          </p:nvPr>
        </p:nvSpPr>
        <p:spPr>
          <a:xfrm>
            <a:off x="1167902" y="1703225"/>
            <a:ext cx="34803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6" name="Google Shape;1296;p41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1297" name="Google Shape;1297;p41"/>
          <p:cNvSpPr txBox="1"/>
          <p:nvPr>
            <p:ph idx="7" type="subTitle"/>
          </p:nvPr>
        </p:nvSpPr>
        <p:spPr>
          <a:xfrm>
            <a:off x="1167909" y="3327455"/>
            <a:ext cx="2266800" cy="4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8" name="Google Shape;1298;p41"/>
          <p:cNvSpPr txBox="1"/>
          <p:nvPr>
            <p:ph idx="8" type="subTitle"/>
          </p:nvPr>
        </p:nvSpPr>
        <p:spPr>
          <a:xfrm>
            <a:off x="1167900" y="3680125"/>
            <a:ext cx="34803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9" name="Google Shape;1299;p41"/>
          <p:cNvSpPr txBox="1"/>
          <p:nvPr>
            <p:ph idx="9" type="subTitle"/>
          </p:nvPr>
        </p:nvSpPr>
        <p:spPr>
          <a:xfrm>
            <a:off x="1167897" y="2339005"/>
            <a:ext cx="2266800" cy="4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0" name="Google Shape;1300;p41"/>
          <p:cNvSpPr txBox="1"/>
          <p:nvPr>
            <p:ph idx="13" type="subTitle"/>
          </p:nvPr>
        </p:nvSpPr>
        <p:spPr>
          <a:xfrm>
            <a:off x="1167902" y="2691675"/>
            <a:ext cx="34803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301" name="Google Shape;130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17276" y="39968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02" name="Google Shape;1302;p41"/>
          <p:cNvGrpSpPr/>
          <p:nvPr/>
        </p:nvGrpSpPr>
        <p:grpSpPr>
          <a:xfrm>
            <a:off x="391864" y="3850070"/>
            <a:ext cx="289170" cy="284718"/>
            <a:chOff x="426000" y="3302025"/>
            <a:chExt cx="220875" cy="217475"/>
          </a:xfrm>
        </p:grpSpPr>
        <p:sp>
          <p:nvSpPr>
            <p:cNvPr id="1303" name="Google Shape;1303;p41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1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" name="Google Shape;1305;p41"/>
          <p:cNvGrpSpPr/>
          <p:nvPr/>
        </p:nvGrpSpPr>
        <p:grpSpPr>
          <a:xfrm>
            <a:off x="357713" y="1058175"/>
            <a:ext cx="357454" cy="956304"/>
            <a:chOff x="357713" y="600975"/>
            <a:chExt cx="357454" cy="956304"/>
          </a:xfrm>
        </p:grpSpPr>
        <p:sp>
          <p:nvSpPr>
            <p:cNvPr id="1306" name="Google Shape;1306;p41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1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1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1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" name="Google Shape;1310;p41"/>
          <p:cNvGrpSpPr/>
          <p:nvPr/>
        </p:nvGrpSpPr>
        <p:grpSpPr>
          <a:xfrm>
            <a:off x="8366565" y="3353020"/>
            <a:ext cx="1965289" cy="517060"/>
            <a:chOff x="3539975" y="3523525"/>
            <a:chExt cx="745925" cy="196250"/>
          </a:xfrm>
        </p:grpSpPr>
        <p:sp>
          <p:nvSpPr>
            <p:cNvPr id="1311" name="Google Shape;1311;p41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1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1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1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1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1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1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1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1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1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1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1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1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1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1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1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7" name="Google Shape;1327;p41"/>
          <p:cNvSpPr/>
          <p:nvPr/>
        </p:nvSpPr>
        <p:spPr>
          <a:xfrm>
            <a:off x="258688" y="263883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1">
  <p:cSld name="CUSTOM_1_1_2_1_1">
    <p:spTree>
      <p:nvGrpSpPr>
        <p:cNvPr id="1328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9" name="Google Shape;1329;p42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30" name="Google Shape;1330;p42"/>
          <p:cNvSpPr txBox="1"/>
          <p:nvPr>
            <p:ph idx="1" type="subTitle"/>
          </p:nvPr>
        </p:nvSpPr>
        <p:spPr>
          <a:xfrm flipH="1">
            <a:off x="6591267" y="1641425"/>
            <a:ext cx="18066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1" name="Google Shape;1331;p42"/>
          <p:cNvSpPr txBox="1"/>
          <p:nvPr>
            <p:ph idx="2" type="subTitle"/>
          </p:nvPr>
        </p:nvSpPr>
        <p:spPr>
          <a:xfrm flipH="1">
            <a:off x="6591274" y="2105875"/>
            <a:ext cx="18066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2" name="Google Shape;1332;p42"/>
          <p:cNvSpPr txBox="1"/>
          <p:nvPr>
            <p:ph idx="3" type="subTitle"/>
          </p:nvPr>
        </p:nvSpPr>
        <p:spPr>
          <a:xfrm flipH="1">
            <a:off x="971843" y="1641425"/>
            <a:ext cx="18066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3" name="Google Shape;1333;p42"/>
          <p:cNvSpPr txBox="1"/>
          <p:nvPr>
            <p:ph idx="4" type="subTitle"/>
          </p:nvPr>
        </p:nvSpPr>
        <p:spPr>
          <a:xfrm flipH="1">
            <a:off x="971849" y="2105875"/>
            <a:ext cx="18066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4" name="Google Shape;1334;p42"/>
          <p:cNvSpPr txBox="1"/>
          <p:nvPr>
            <p:ph idx="5" type="subTitle"/>
          </p:nvPr>
        </p:nvSpPr>
        <p:spPr>
          <a:xfrm>
            <a:off x="3781555" y="1641425"/>
            <a:ext cx="18066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5" name="Google Shape;1335;p42"/>
          <p:cNvSpPr txBox="1"/>
          <p:nvPr>
            <p:ph idx="6" type="subTitle"/>
          </p:nvPr>
        </p:nvSpPr>
        <p:spPr>
          <a:xfrm>
            <a:off x="3781562" y="2105875"/>
            <a:ext cx="18066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6" name="Google Shape;1336;p42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1337" name="Google Shape;1337;p42"/>
          <p:cNvSpPr txBox="1"/>
          <p:nvPr>
            <p:ph idx="7" type="subTitle"/>
          </p:nvPr>
        </p:nvSpPr>
        <p:spPr>
          <a:xfrm>
            <a:off x="5186411" y="2858475"/>
            <a:ext cx="18066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8" name="Google Shape;1338;p42"/>
          <p:cNvSpPr txBox="1"/>
          <p:nvPr>
            <p:ph idx="8" type="subTitle"/>
          </p:nvPr>
        </p:nvSpPr>
        <p:spPr>
          <a:xfrm>
            <a:off x="5186418" y="3322925"/>
            <a:ext cx="18066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9" name="Google Shape;1339;p42"/>
          <p:cNvSpPr txBox="1"/>
          <p:nvPr>
            <p:ph idx="9" type="subTitle"/>
          </p:nvPr>
        </p:nvSpPr>
        <p:spPr>
          <a:xfrm>
            <a:off x="2376699" y="2858475"/>
            <a:ext cx="18066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0" name="Google Shape;1340;p42"/>
          <p:cNvSpPr txBox="1"/>
          <p:nvPr>
            <p:ph idx="13" type="subTitle"/>
          </p:nvPr>
        </p:nvSpPr>
        <p:spPr>
          <a:xfrm>
            <a:off x="2376705" y="3322925"/>
            <a:ext cx="18066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341" name="Google Shape;134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1762901" y="37522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2" name="Google Shape;1342;p42"/>
          <p:cNvGrpSpPr/>
          <p:nvPr/>
        </p:nvGrpSpPr>
        <p:grpSpPr>
          <a:xfrm flipH="1" rot="10800000">
            <a:off x="400702" y="1439175"/>
            <a:ext cx="283332" cy="284718"/>
            <a:chOff x="432750" y="3302025"/>
            <a:chExt cx="216416" cy="217475"/>
          </a:xfrm>
        </p:grpSpPr>
        <p:sp>
          <p:nvSpPr>
            <p:cNvPr id="1343" name="Google Shape;1343;p42"/>
            <p:cNvSpPr/>
            <p:nvPr/>
          </p:nvSpPr>
          <p:spPr>
            <a:xfrm>
              <a:off x="435041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2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" name="Google Shape;1345;p42"/>
          <p:cNvGrpSpPr/>
          <p:nvPr/>
        </p:nvGrpSpPr>
        <p:grpSpPr>
          <a:xfrm flipH="1" rot="10800000">
            <a:off x="357713" y="2873685"/>
            <a:ext cx="357454" cy="956304"/>
            <a:chOff x="357713" y="600975"/>
            <a:chExt cx="357454" cy="956304"/>
          </a:xfrm>
        </p:grpSpPr>
        <p:sp>
          <p:nvSpPr>
            <p:cNvPr id="1346" name="Google Shape;1346;p42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2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2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2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" name="Google Shape;1350;p42"/>
          <p:cNvGrpSpPr/>
          <p:nvPr/>
        </p:nvGrpSpPr>
        <p:grpSpPr>
          <a:xfrm>
            <a:off x="8013814" y="-799203"/>
            <a:ext cx="2019176" cy="2019176"/>
            <a:chOff x="1943325" y="-220375"/>
            <a:chExt cx="1298672" cy="1298672"/>
          </a:xfrm>
        </p:grpSpPr>
        <p:sp>
          <p:nvSpPr>
            <p:cNvPr id="1351" name="Google Shape;1351;p42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2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2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2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2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2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2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2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2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2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2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2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2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2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2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2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2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2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2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2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2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2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2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2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2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2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2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2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2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2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2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2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2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2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2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2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2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2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2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2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2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2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2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2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2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2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2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2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9" name="Google Shape;1399;p42"/>
          <p:cNvGrpSpPr/>
          <p:nvPr/>
        </p:nvGrpSpPr>
        <p:grpSpPr>
          <a:xfrm>
            <a:off x="7743940" y="3454070"/>
            <a:ext cx="1965289" cy="517060"/>
            <a:chOff x="3539975" y="3523525"/>
            <a:chExt cx="745925" cy="196250"/>
          </a:xfrm>
        </p:grpSpPr>
        <p:sp>
          <p:nvSpPr>
            <p:cNvPr id="1400" name="Google Shape;1400;p42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2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2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2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2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2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2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2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2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2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2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2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2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2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2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2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2">
    <p:spTree>
      <p:nvGrpSpPr>
        <p:cNvPr id="1416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7" name="Google Shape;1417;p43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18" name="Google Shape;1418;p43"/>
          <p:cNvSpPr txBox="1"/>
          <p:nvPr>
            <p:ph idx="1" type="subTitle"/>
          </p:nvPr>
        </p:nvSpPr>
        <p:spPr>
          <a:xfrm>
            <a:off x="3438593" y="1489025"/>
            <a:ext cx="2266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9" name="Google Shape;1419;p43"/>
          <p:cNvSpPr txBox="1"/>
          <p:nvPr>
            <p:ph idx="2" type="subTitle"/>
          </p:nvPr>
        </p:nvSpPr>
        <p:spPr>
          <a:xfrm>
            <a:off x="3438584" y="1953475"/>
            <a:ext cx="2266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0" name="Google Shape;1420;p43"/>
          <p:cNvSpPr txBox="1"/>
          <p:nvPr>
            <p:ph idx="3" type="subTitle"/>
          </p:nvPr>
        </p:nvSpPr>
        <p:spPr>
          <a:xfrm>
            <a:off x="5905480" y="1489025"/>
            <a:ext cx="2266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1" name="Google Shape;1421;p43"/>
          <p:cNvSpPr txBox="1"/>
          <p:nvPr>
            <p:ph idx="4" type="subTitle"/>
          </p:nvPr>
        </p:nvSpPr>
        <p:spPr>
          <a:xfrm>
            <a:off x="5905472" y="1953475"/>
            <a:ext cx="2266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2" name="Google Shape;1422;p43"/>
          <p:cNvSpPr txBox="1"/>
          <p:nvPr>
            <p:ph idx="5" type="subTitle"/>
          </p:nvPr>
        </p:nvSpPr>
        <p:spPr>
          <a:xfrm>
            <a:off x="971706" y="1489025"/>
            <a:ext cx="2266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3" name="Google Shape;1423;p43"/>
          <p:cNvSpPr txBox="1"/>
          <p:nvPr>
            <p:ph idx="6" type="subTitle"/>
          </p:nvPr>
        </p:nvSpPr>
        <p:spPr>
          <a:xfrm>
            <a:off x="971697" y="1953475"/>
            <a:ext cx="2266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4" name="Google Shape;1424;p43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1425" name="Google Shape;1425;p43"/>
          <p:cNvSpPr txBox="1"/>
          <p:nvPr>
            <p:ph idx="7" type="subTitle"/>
          </p:nvPr>
        </p:nvSpPr>
        <p:spPr>
          <a:xfrm>
            <a:off x="3438616" y="2934675"/>
            <a:ext cx="2266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6" name="Google Shape;1426;p43"/>
          <p:cNvSpPr txBox="1"/>
          <p:nvPr>
            <p:ph idx="8" type="subTitle"/>
          </p:nvPr>
        </p:nvSpPr>
        <p:spPr>
          <a:xfrm>
            <a:off x="3438607" y="3399125"/>
            <a:ext cx="2266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7" name="Google Shape;1427;p43"/>
          <p:cNvSpPr txBox="1"/>
          <p:nvPr>
            <p:ph idx="9" type="subTitle"/>
          </p:nvPr>
        </p:nvSpPr>
        <p:spPr>
          <a:xfrm>
            <a:off x="5905503" y="2934675"/>
            <a:ext cx="2266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8" name="Google Shape;1428;p43"/>
          <p:cNvSpPr txBox="1"/>
          <p:nvPr>
            <p:ph idx="13" type="subTitle"/>
          </p:nvPr>
        </p:nvSpPr>
        <p:spPr>
          <a:xfrm>
            <a:off x="5905495" y="3399125"/>
            <a:ext cx="2266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9" name="Google Shape;1429;p43"/>
          <p:cNvSpPr txBox="1"/>
          <p:nvPr>
            <p:ph idx="14" type="subTitle"/>
          </p:nvPr>
        </p:nvSpPr>
        <p:spPr>
          <a:xfrm>
            <a:off x="971729" y="2934675"/>
            <a:ext cx="2266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0" name="Google Shape;1430;p43"/>
          <p:cNvSpPr txBox="1"/>
          <p:nvPr>
            <p:ph idx="15" type="subTitle"/>
          </p:nvPr>
        </p:nvSpPr>
        <p:spPr>
          <a:xfrm>
            <a:off x="971720" y="3399125"/>
            <a:ext cx="2266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431" name="Google Shape;143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17276" y="39968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2" name="Google Shape;1432;p43"/>
          <p:cNvGrpSpPr/>
          <p:nvPr/>
        </p:nvGrpSpPr>
        <p:grpSpPr>
          <a:xfrm>
            <a:off x="391864" y="3850070"/>
            <a:ext cx="289170" cy="284718"/>
            <a:chOff x="426000" y="3302025"/>
            <a:chExt cx="220875" cy="217475"/>
          </a:xfrm>
        </p:grpSpPr>
        <p:sp>
          <p:nvSpPr>
            <p:cNvPr id="1433" name="Google Shape;1433;p43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3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5" name="Google Shape;1435;p43"/>
          <p:cNvGrpSpPr/>
          <p:nvPr/>
        </p:nvGrpSpPr>
        <p:grpSpPr>
          <a:xfrm>
            <a:off x="357713" y="1058175"/>
            <a:ext cx="357454" cy="956304"/>
            <a:chOff x="357713" y="600975"/>
            <a:chExt cx="357454" cy="956304"/>
          </a:xfrm>
        </p:grpSpPr>
        <p:sp>
          <p:nvSpPr>
            <p:cNvPr id="1436" name="Google Shape;1436;p43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3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3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3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0" name="Google Shape;1440;p43"/>
          <p:cNvGrpSpPr/>
          <p:nvPr/>
        </p:nvGrpSpPr>
        <p:grpSpPr>
          <a:xfrm>
            <a:off x="8366565" y="3353020"/>
            <a:ext cx="1965289" cy="517060"/>
            <a:chOff x="3539975" y="3523525"/>
            <a:chExt cx="745925" cy="196250"/>
          </a:xfrm>
        </p:grpSpPr>
        <p:sp>
          <p:nvSpPr>
            <p:cNvPr id="1441" name="Google Shape;1441;p43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3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3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3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3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3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3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3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3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3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3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3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3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3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3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3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7" name="Google Shape;1457;p43"/>
          <p:cNvSpPr/>
          <p:nvPr/>
        </p:nvSpPr>
        <p:spPr>
          <a:xfrm>
            <a:off x="258688" y="263883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spTree>
      <p:nvGrpSpPr>
        <p:cNvPr id="1458" name="Shape 1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9" name="Google Shape;1459;p44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60" name="Google Shape;1460;p44"/>
          <p:cNvSpPr txBox="1"/>
          <p:nvPr>
            <p:ph type="title"/>
          </p:nvPr>
        </p:nvSpPr>
        <p:spPr>
          <a:xfrm>
            <a:off x="5880200" y="1545007"/>
            <a:ext cx="25482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1461" name="Google Shape;1461;p44"/>
          <p:cNvSpPr txBox="1"/>
          <p:nvPr>
            <p:ph idx="1" type="subTitle"/>
          </p:nvPr>
        </p:nvSpPr>
        <p:spPr>
          <a:xfrm>
            <a:off x="4572000" y="2466700"/>
            <a:ext cx="3856200" cy="12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462" name="Google Shape;146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5026" y="-1108430"/>
            <a:ext cx="2733675" cy="28999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63" name="Google Shape;1463;p44"/>
          <p:cNvGrpSpPr/>
          <p:nvPr/>
        </p:nvGrpSpPr>
        <p:grpSpPr>
          <a:xfrm>
            <a:off x="4093457" y="3925450"/>
            <a:ext cx="1039906" cy="679800"/>
            <a:chOff x="4082325" y="3790650"/>
            <a:chExt cx="1039906" cy="679800"/>
          </a:xfrm>
        </p:grpSpPr>
        <p:sp>
          <p:nvSpPr>
            <p:cNvPr id="1464" name="Google Shape;1464;p44"/>
            <p:cNvSpPr/>
            <p:nvPr/>
          </p:nvSpPr>
          <p:spPr>
            <a:xfrm>
              <a:off x="4082325" y="3790650"/>
              <a:ext cx="1039906" cy="94858"/>
            </a:xfrm>
            <a:custGeom>
              <a:rect b="b" l="l" r="r" t="t"/>
              <a:pathLst>
                <a:path extrusionOk="0" fill="none" h="1448" w="15874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4"/>
            <p:cNvSpPr/>
            <p:nvPr/>
          </p:nvSpPr>
          <p:spPr>
            <a:xfrm>
              <a:off x="4082325" y="4083808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4"/>
            <p:cNvSpPr/>
            <p:nvPr/>
          </p:nvSpPr>
          <p:spPr>
            <a:xfrm>
              <a:off x="4082325" y="4375657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7" name="Google Shape;1467;p44"/>
          <p:cNvGrpSpPr/>
          <p:nvPr/>
        </p:nvGrpSpPr>
        <p:grpSpPr>
          <a:xfrm>
            <a:off x="7538846" y="4021496"/>
            <a:ext cx="793256" cy="182899"/>
            <a:chOff x="2685575" y="2835950"/>
            <a:chExt cx="433000" cy="99825"/>
          </a:xfrm>
        </p:grpSpPr>
        <p:sp>
          <p:nvSpPr>
            <p:cNvPr id="1468" name="Google Shape;1468;p44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4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4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4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2" name="Google Shape;1472;p44"/>
          <p:cNvGrpSpPr/>
          <p:nvPr/>
        </p:nvGrpSpPr>
        <p:grpSpPr>
          <a:xfrm>
            <a:off x="6492952" y="563770"/>
            <a:ext cx="1965289" cy="517060"/>
            <a:chOff x="3539975" y="3523525"/>
            <a:chExt cx="745925" cy="196250"/>
          </a:xfrm>
        </p:grpSpPr>
        <p:sp>
          <p:nvSpPr>
            <p:cNvPr id="1473" name="Google Shape;1473;p44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4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4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44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4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4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4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4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4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4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4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4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4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4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4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4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9" name="Google Shape;1489;p44"/>
          <p:cNvSpPr/>
          <p:nvPr/>
        </p:nvSpPr>
        <p:spPr>
          <a:xfrm>
            <a:off x="6088025" y="3988210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_2">
    <p:spTree>
      <p:nvGrpSpPr>
        <p:cNvPr id="1490" name="Shape 1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1" name="Google Shape;1491;p45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92" name="Google Shape;1492;p45"/>
          <p:cNvSpPr txBox="1"/>
          <p:nvPr>
            <p:ph type="title"/>
          </p:nvPr>
        </p:nvSpPr>
        <p:spPr>
          <a:xfrm>
            <a:off x="4963975" y="1838875"/>
            <a:ext cx="3396300" cy="3717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1493" name="Google Shape;1493;p45"/>
          <p:cNvSpPr txBox="1"/>
          <p:nvPr>
            <p:ph idx="1" type="subTitle"/>
          </p:nvPr>
        </p:nvSpPr>
        <p:spPr>
          <a:xfrm>
            <a:off x="4963950" y="2332050"/>
            <a:ext cx="3396300" cy="11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494" name="Google Shape;1494;p45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1495" name="Google Shape;1495;p45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5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7" name="Google Shape;1497;p45"/>
          <p:cNvGrpSpPr/>
          <p:nvPr/>
        </p:nvGrpSpPr>
        <p:grpSpPr>
          <a:xfrm>
            <a:off x="357713" y="905775"/>
            <a:ext cx="357454" cy="956304"/>
            <a:chOff x="357713" y="600975"/>
            <a:chExt cx="357454" cy="956304"/>
          </a:xfrm>
        </p:grpSpPr>
        <p:sp>
          <p:nvSpPr>
            <p:cNvPr id="1498" name="Google Shape;1498;p45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5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5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5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2" name="Google Shape;1502;p45"/>
          <p:cNvGrpSpPr/>
          <p:nvPr/>
        </p:nvGrpSpPr>
        <p:grpSpPr>
          <a:xfrm>
            <a:off x="5258308" y="722871"/>
            <a:ext cx="793256" cy="182899"/>
            <a:chOff x="2685575" y="2835950"/>
            <a:chExt cx="433000" cy="99825"/>
          </a:xfrm>
        </p:grpSpPr>
        <p:sp>
          <p:nvSpPr>
            <p:cNvPr id="1503" name="Google Shape;1503;p45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5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5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5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7" name="Google Shape;1507;p45"/>
          <p:cNvGrpSpPr/>
          <p:nvPr/>
        </p:nvGrpSpPr>
        <p:grpSpPr>
          <a:xfrm>
            <a:off x="1587414" y="-1495728"/>
            <a:ext cx="2019176" cy="2019176"/>
            <a:chOff x="1943325" y="-220375"/>
            <a:chExt cx="1298672" cy="1298672"/>
          </a:xfrm>
        </p:grpSpPr>
        <p:sp>
          <p:nvSpPr>
            <p:cNvPr id="1508" name="Google Shape;1508;p45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5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5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5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5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5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5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5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5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5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5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5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5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5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5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5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5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5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5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5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5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5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45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45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5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5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5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5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5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5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5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45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45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5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5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5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5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5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5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5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5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5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5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5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5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5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5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5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6" name="Google Shape;1556;p45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1557" name="Google Shape;1557;p45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5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5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5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5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5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5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5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5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5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5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5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5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5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5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5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3" name="Google Shape;1573;p45"/>
          <p:cNvSpPr/>
          <p:nvPr/>
        </p:nvSpPr>
        <p:spPr>
          <a:xfrm rot="-5400000">
            <a:off x="6334322" y="3355675"/>
            <a:ext cx="825452" cy="1673688"/>
          </a:xfrm>
          <a:custGeom>
            <a:rect b="b" l="l" r="r" t="t"/>
            <a:pathLst>
              <a:path extrusionOk="0" fill="none" h="34232" w="16883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cap="flat" cmpd="sng" w="85025">
            <a:solidFill>
              <a:schemeClr val="lt1"/>
            </a:solidFill>
            <a:prstDash val="solid"/>
            <a:miter lim="2464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4" name="Google Shape;1574;p45"/>
          <p:cNvSpPr/>
          <p:nvPr/>
        </p:nvSpPr>
        <p:spPr>
          <a:xfrm>
            <a:off x="4572000" y="4050960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75" name="Google Shape;157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914" y="-963850"/>
            <a:ext cx="2527512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76" name="Google Shape;1576;p45"/>
          <p:cNvGrpSpPr/>
          <p:nvPr/>
        </p:nvGrpSpPr>
        <p:grpSpPr>
          <a:xfrm rot="10800000">
            <a:off x="-1284662" y="4546071"/>
            <a:ext cx="3952129" cy="3175881"/>
            <a:chOff x="5256209" y="-1994879"/>
            <a:chExt cx="3952129" cy="3175881"/>
          </a:xfrm>
        </p:grpSpPr>
        <p:sp>
          <p:nvSpPr>
            <p:cNvPr id="1577" name="Google Shape;1577;p45"/>
            <p:cNvSpPr/>
            <p:nvPr/>
          </p:nvSpPr>
          <p:spPr>
            <a:xfrm>
              <a:off x="5256209" y="-1994879"/>
              <a:ext cx="3952129" cy="3103920"/>
            </a:xfrm>
            <a:custGeom>
              <a:rect b="b" l="l" r="r" t="t"/>
              <a:pathLst>
                <a:path extrusionOk="0" fill="none" h="70648" w="89954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5"/>
            <p:cNvSpPr/>
            <p:nvPr/>
          </p:nvSpPr>
          <p:spPr>
            <a:xfrm>
              <a:off x="5579917" y="1036061"/>
              <a:ext cx="144942" cy="144942"/>
            </a:xfrm>
            <a:custGeom>
              <a:rect b="b" l="l" r="r" t="t"/>
              <a:pathLst>
                <a:path extrusionOk="0" h="3299" w="3299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_2_1">
    <p:spTree>
      <p:nvGrpSpPr>
        <p:cNvPr id="1579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0" name="Google Shape;1580;p46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81" name="Google Shape;1581;p46"/>
          <p:cNvSpPr txBox="1"/>
          <p:nvPr>
            <p:ph type="title"/>
          </p:nvPr>
        </p:nvSpPr>
        <p:spPr>
          <a:xfrm>
            <a:off x="783900" y="1838875"/>
            <a:ext cx="3396000" cy="3717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1582" name="Google Shape;1582;p46"/>
          <p:cNvSpPr txBox="1"/>
          <p:nvPr>
            <p:ph idx="1" type="subTitle"/>
          </p:nvPr>
        </p:nvSpPr>
        <p:spPr>
          <a:xfrm>
            <a:off x="784010" y="2332050"/>
            <a:ext cx="3396000" cy="11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583" name="Google Shape;1583;p46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 flipH="1" rot="10800000">
            <a:off x="-731476" y="-1253478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84" name="Google Shape;1584;p46"/>
          <p:cNvGrpSpPr/>
          <p:nvPr/>
        </p:nvGrpSpPr>
        <p:grpSpPr>
          <a:xfrm flipH="1" rot="10800000">
            <a:off x="391864" y="1215484"/>
            <a:ext cx="289170" cy="284718"/>
            <a:chOff x="426000" y="3302025"/>
            <a:chExt cx="220875" cy="217475"/>
          </a:xfrm>
        </p:grpSpPr>
        <p:sp>
          <p:nvSpPr>
            <p:cNvPr id="1585" name="Google Shape;1585;p46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46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7" name="Google Shape;1587;p46"/>
          <p:cNvGrpSpPr/>
          <p:nvPr/>
        </p:nvGrpSpPr>
        <p:grpSpPr>
          <a:xfrm flipH="1" rot="10800000">
            <a:off x="357713" y="3564393"/>
            <a:ext cx="357454" cy="956304"/>
            <a:chOff x="357713" y="600975"/>
            <a:chExt cx="357454" cy="956304"/>
          </a:xfrm>
        </p:grpSpPr>
        <p:sp>
          <p:nvSpPr>
            <p:cNvPr id="1588" name="Google Shape;1588;p46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46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46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46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2" name="Google Shape;1592;p46"/>
          <p:cNvGrpSpPr/>
          <p:nvPr/>
        </p:nvGrpSpPr>
        <p:grpSpPr>
          <a:xfrm flipH="1" rot="10800000">
            <a:off x="5258308" y="4520702"/>
            <a:ext cx="793256" cy="182899"/>
            <a:chOff x="2685575" y="2835950"/>
            <a:chExt cx="433000" cy="99825"/>
          </a:xfrm>
        </p:grpSpPr>
        <p:sp>
          <p:nvSpPr>
            <p:cNvPr id="1593" name="Google Shape;1593;p46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46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46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46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7" name="Google Shape;1597;p46"/>
          <p:cNvGrpSpPr/>
          <p:nvPr/>
        </p:nvGrpSpPr>
        <p:grpSpPr>
          <a:xfrm flipH="1" rot="10800000">
            <a:off x="1363114" y="3961574"/>
            <a:ext cx="2019176" cy="2019176"/>
            <a:chOff x="1943325" y="-220375"/>
            <a:chExt cx="1298672" cy="1298672"/>
          </a:xfrm>
        </p:grpSpPr>
        <p:sp>
          <p:nvSpPr>
            <p:cNvPr id="1598" name="Google Shape;1598;p46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46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46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46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46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46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46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46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46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46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46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46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46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46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46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46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46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46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46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46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46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46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46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46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46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46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46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46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46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46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46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46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46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46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46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46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46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46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46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46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46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46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46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46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46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46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46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46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6" name="Google Shape;1646;p46"/>
          <p:cNvGrpSpPr/>
          <p:nvPr/>
        </p:nvGrpSpPr>
        <p:grpSpPr>
          <a:xfrm flipH="1" rot="10800000">
            <a:off x="8366565" y="1480192"/>
            <a:ext cx="1965289" cy="517060"/>
            <a:chOff x="3539975" y="3523525"/>
            <a:chExt cx="745925" cy="196250"/>
          </a:xfrm>
        </p:grpSpPr>
        <p:sp>
          <p:nvSpPr>
            <p:cNvPr id="1647" name="Google Shape;1647;p46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46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46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46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46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46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46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46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46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46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46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46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46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46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46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46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3" name="Google Shape;1663;p46"/>
          <p:cNvSpPr/>
          <p:nvPr/>
        </p:nvSpPr>
        <p:spPr>
          <a:xfrm flipH="1" rot="10800000">
            <a:off x="3819050" y="3824417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_2_1_1">
    <p:spTree>
      <p:nvGrpSpPr>
        <p:cNvPr id="1664" name="Shape 1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5" name="Google Shape;1665;p47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66" name="Google Shape;1666;p47"/>
          <p:cNvSpPr txBox="1"/>
          <p:nvPr>
            <p:ph type="title"/>
          </p:nvPr>
        </p:nvSpPr>
        <p:spPr>
          <a:xfrm>
            <a:off x="713750" y="1225788"/>
            <a:ext cx="33672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1667" name="Google Shape;1667;p47"/>
          <p:cNvSpPr txBox="1"/>
          <p:nvPr>
            <p:ph idx="1" type="subTitle"/>
          </p:nvPr>
        </p:nvSpPr>
        <p:spPr>
          <a:xfrm>
            <a:off x="713875" y="3105588"/>
            <a:ext cx="3856500" cy="9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668" name="Google Shape;1668;p47"/>
          <p:cNvGrpSpPr/>
          <p:nvPr/>
        </p:nvGrpSpPr>
        <p:grpSpPr>
          <a:xfrm flipH="1">
            <a:off x="-495776" y="4383620"/>
            <a:ext cx="1965289" cy="517060"/>
            <a:chOff x="3539975" y="3523525"/>
            <a:chExt cx="745925" cy="196250"/>
          </a:xfrm>
        </p:grpSpPr>
        <p:sp>
          <p:nvSpPr>
            <p:cNvPr id="1669" name="Google Shape;1669;p47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47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47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47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47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47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47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47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47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7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7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7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7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47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47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47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85" name="Google Shape;168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936799" y="-1543012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_2_1_1_1">
    <p:spTree>
      <p:nvGrpSpPr>
        <p:cNvPr id="1686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7" name="Google Shape;1687;p48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88" name="Google Shape;1688;p48"/>
          <p:cNvSpPr txBox="1"/>
          <p:nvPr>
            <p:ph idx="1" type="subTitle"/>
          </p:nvPr>
        </p:nvSpPr>
        <p:spPr>
          <a:xfrm>
            <a:off x="5071875" y="2238850"/>
            <a:ext cx="3288300" cy="11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9" name="Google Shape;1689;p48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1690" name="Google Shape;1690;p48"/>
          <p:cNvGrpSpPr/>
          <p:nvPr/>
        </p:nvGrpSpPr>
        <p:grpSpPr>
          <a:xfrm flipH="1" rot="10800000">
            <a:off x="391864" y="1596484"/>
            <a:ext cx="289170" cy="284718"/>
            <a:chOff x="426000" y="3302025"/>
            <a:chExt cx="220875" cy="217475"/>
          </a:xfrm>
        </p:grpSpPr>
        <p:sp>
          <p:nvSpPr>
            <p:cNvPr id="1691" name="Google Shape;1691;p48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48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3" name="Google Shape;1693;p48"/>
          <p:cNvGrpSpPr/>
          <p:nvPr/>
        </p:nvGrpSpPr>
        <p:grpSpPr>
          <a:xfrm flipH="1" rot="10800000">
            <a:off x="357713" y="3564393"/>
            <a:ext cx="357454" cy="956304"/>
            <a:chOff x="357713" y="600975"/>
            <a:chExt cx="357454" cy="956304"/>
          </a:xfrm>
        </p:grpSpPr>
        <p:sp>
          <p:nvSpPr>
            <p:cNvPr id="1694" name="Google Shape;1694;p48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48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48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48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8" name="Google Shape;1698;p48"/>
          <p:cNvGrpSpPr/>
          <p:nvPr/>
        </p:nvGrpSpPr>
        <p:grpSpPr>
          <a:xfrm flipH="1" rot="10800000">
            <a:off x="2065283" y="4732777"/>
            <a:ext cx="793256" cy="182899"/>
            <a:chOff x="2685575" y="2835950"/>
            <a:chExt cx="433000" cy="99825"/>
          </a:xfrm>
        </p:grpSpPr>
        <p:sp>
          <p:nvSpPr>
            <p:cNvPr id="1699" name="Google Shape;1699;p48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48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48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48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3" name="Google Shape;1703;p48"/>
          <p:cNvGrpSpPr/>
          <p:nvPr/>
        </p:nvGrpSpPr>
        <p:grpSpPr>
          <a:xfrm flipH="1" rot="10800000">
            <a:off x="4571989" y="4152949"/>
            <a:ext cx="2019176" cy="2019176"/>
            <a:chOff x="1943325" y="-220375"/>
            <a:chExt cx="1298672" cy="1298672"/>
          </a:xfrm>
        </p:grpSpPr>
        <p:sp>
          <p:nvSpPr>
            <p:cNvPr id="1704" name="Google Shape;1704;p48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48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48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48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48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48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48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48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48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48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48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48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48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48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48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48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48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48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8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48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48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48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48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48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48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48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48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48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48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48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48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48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48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48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48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48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48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48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48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48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48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48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48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48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48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48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48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48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2" name="Google Shape;1752;p48"/>
          <p:cNvGrpSpPr/>
          <p:nvPr/>
        </p:nvGrpSpPr>
        <p:grpSpPr>
          <a:xfrm flipH="1" rot="10800000">
            <a:off x="7601640" y="490017"/>
            <a:ext cx="1965289" cy="517060"/>
            <a:chOff x="3539975" y="3523525"/>
            <a:chExt cx="745925" cy="196250"/>
          </a:xfrm>
        </p:grpSpPr>
        <p:sp>
          <p:nvSpPr>
            <p:cNvPr id="1753" name="Google Shape;1753;p48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48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48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48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48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48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48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48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48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8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8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8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8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48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48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48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69" name="Google Shape;1769;p48"/>
          <p:cNvPicPr preferRelativeResize="0"/>
          <p:nvPr/>
        </p:nvPicPr>
        <p:blipFill rotWithShape="1">
          <a:blip r:embed="rId3">
            <a:alphaModFix/>
          </a:blip>
          <a:srcRect b="-1770" l="0" r="38199" t="1770"/>
          <a:stretch/>
        </p:blipFill>
        <p:spPr>
          <a:xfrm flipH="1" rot="10800000">
            <a:off x="7676541" y="3065075"/>
            <a:ext cx="6276551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2_2_1_1_1_1">
    <p:spTree>
      <p:nvGrpSpPr>
        <p:cNvPr id="1770" name="Shape 1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1" name="Google Shape;1771;p49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49"/>
          <p:cNvSpPr txBox="1"/>
          <p:nvPr>
            <p:ph idx="1" type="subTitle"/>
          </p:nvPr>
        </p:nvSpPr>
        <p:spPr>
          <a:xfrm>
            <a:off x="4045548" y="1648529"/>
            <a:ext cx="3867600" cy="20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3" name="Google Shape;1773;p49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1774" name="Google Shape;1774;p49"/>
          <p:cNvSpPr txBox="1"/>
          <p:nvPr>
            <p:ph idx="2" type="subTitle"/>
          </p:nvPr>
        </p:nvSpPr>
        <p:spPr>
          <a:xfrm>
            <a:off x="1592525" y="2303425"/>
            <a:ext cx="2453100" cy="7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75" name="Google Shape;1775;p49"/>
          <p:cNvGrpSpPr/>
          <p:nvPr/>
        </p:nvGrpSpPr>
        <p:grpSpPr>
          <a:xfrm>
            <a:off x="8147051" y="2303422"/>
            <a:ext cx="2019176" cy="2019176"/>
            <a:chOff x="1943325" y="-220375"/>
            <a:chExt cx="1298672" cy="1298672"/>
          </a:xfrm>
        </p:grpSpPr>
        <p:sp>
          <p:nvSpPr>
            <p:cNvPr id="1776" name="Google Shape;1776;p49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9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49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49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49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49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49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9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49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49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49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49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49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49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49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49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9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9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49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49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49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49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49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49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49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49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49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49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49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49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49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49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49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49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49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49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49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49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49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9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9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9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9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9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9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9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49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49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4" name="Google Shape;1824;p49"/>
          <p:cNvGrpSpPr/>
          <p:nvPr/>
        </p:nvGrpSpPr>
        <p:grpSpPr>
          <a:xfrm>
            <a:off x="1571802" y="4088183"/>
            <a:ext cx="1965289" cy="517060"/>
            <a:chOff x="3539975" y="3523525"/>
            <a:chExt cx="745925" cy="196250"/>
          </a:xfrm>
        </p:grpSpPr>
        <p:sp>
          <p:nvSpPr>
            <p:cNvPr id="1825" name="Google Shape;1825;p49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49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49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49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49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49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49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49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49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49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49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49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49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49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49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49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1" name="Google Shape;1841;p49"/>
          <p:cNvGrpSpPr/>
          <p:nvPr/>
        </p:nvGrpSpPr>
        <p:grpSpPr>
          <a:xfrm flipH="1" rot="-5400000">
            <a:off x="-2692775" y="2018671"/>
            <a:ext cx="4000413" cy="3175881"/>
            <a:chOff x="5207925" y="-1994879"/>
            <a:chExt cx="4000413" cy="3175881"/>
          </a:xfrm>
        </p:grpSpPr>
        <p:sp>
          <p:nvSpPr>
            <p:cNvPr id="1842" name="Google Shape;1842;p49"/>
            <p:cNvSpPr/>
            <p:nvPr/>
          </p:nvSpPr>
          <p:spPr>
            <a:xfrm>
              <a:off x="5256209" y="-1994879"/>
              <a:ext cx="3952129" cy="3103920"/>
            </a:xfrm>
            <a:custGeom>
              <a:rect b="b" l="l" r="r" t="t"/>
              <a:pathLst>
                <a:path extrusionOk="0" fill="none" h="70648" w="89954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49"/>
            <p:cNvSpPr/>
            <p:nvPr/>
          </p:nvSpPr>
          <p:spPr>
            <a:xfrm>
              <a:off x="5579917" y="1036061"/>
              <a:ext cx="144942" cy="144942"/>
            </a:xfrm>
            <a:custGeom>
              <a:rect b="b" l="l" r="r" t="t"/>
              <a:pathLst>
                <a:path extrusionOk="0" h="3299" w="3299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49"/>
            <p:cNvSpPr/>
            <p:nvPr/>
          </p:nvSpPr>
          <p:spPr>
            <a:xfrm>
              <a:off x="5207925" y="352772"/>
              <a:ext cx="96613" cy="394888"/>
            </a:xfrm>
            <a:custGeom>
              <a:rect b="b" l="l" r="r" t="t"/>
              <a:pathLst>
                <a:path extrusionOk="0" h="8988" w="2199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5" name="Google Shape;1845;p49"/>
          <p:cNvGrpSpPr/>
          <p:nvPr/>
        </p:nvGrpSpPr>
        <p:grpSpPr>
          <a:xfrm>
            <a:off x="5255192" y="4184363"/>
            <a:ext cx="1039906" cy="679800"/>
            <a:chOff x="4082325" y="3790650"/>
            <a:chExt cx="1039906" cy="679800"/>
          </a:xfrm>
        </p:grpSpPr>
        <p:sp>
          <p:nvSpPr>
            <p:cNvPr id="1846" name="Google Shape;1846;p49"/>
            <p:cNvSpPr/>
            <p:nvPr/>
          </p:nvSpPr>
          <p:spPr>
            <a:xfrm>
              <a:off x="4082325" y="3790650"/>
              <a:ext cx="1039906" cy="94858"/>
            </a:xfrm>
            <a:custGeom>
              <a:rect b="b" l="l" r="r" t="t"/>
              <a:pathLst>
                <a:path extrusionOk="0" fill="none" h="1448" w="15874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49"/>
            <p:cNvSpPr/>
            <p:nvPr/>
          </p:nvSpPr>
          <p:spPr>
            <a:xfrm>
              <a:off x="4082325" y="4083808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49"/>
            <p:cNvSpPr/>
            <p:nvPr/>
          </p:nvSpPr>
          <p:spPr>
            <a:xfrm>
              <a:off x="4082325" y="4375657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2_2_1_1_1_1_1"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0" name="Google Shape;1850;p50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51" name="Google Shape;1851;p50"/>
          <p:cNvSpPr txBox="1"/>
          <p:nvPr>
            <p:ph type="title"/>
          </p:nvPr>
        </p:nvSpPr>
        <p:spPr>
          <a:xfrm>
            <a:off x="1825050" y="1909850"/>
            <a:ext cx="54939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1852" name="Google Shape;1852;p50"/>
          <p:cNvGrpSpPr/>
          <p:nvPr/>
        </p:nvGrpSpPr>
        <p:grpSpPr>
          <a:xfrm>
            <a:off x="1364665" y="639534"/>
            <a:ext cx="1965289" cy="517060"/>
            <a:chOff x="3539975" y="3523525"/>
            <a:chExt cx="745925" cy="196250"/>
          </a:xfrm>
        </p:grpSpPr>
        <p:sp>
          <p:nvSpPr>
            <p:cNvPr id="1853" name="Google Shape;1853;p50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0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0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0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50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0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0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0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0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0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0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0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0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50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50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0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869" name="Google Shape;186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201200" y="3499563"/>
            <a:ext cx="7194375" cy="20623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70" name="Google Shape;1870;p50"/>
          <p:cNvGrpSpPr/>
          <p:nvPr/>
        </p:nvGrpSpPr>
        <p:grpSpPr>
          <a:xfrm>
            <a:off x="8063763" y="2173397"/>
            <a:ext cx="357454" cy="956304"/>
            <a:chOff x="357713" y="600975"/>
            <a:chExt cx="357454" cy="956304"/>
          </a:xfrm>
        </p:grpSpPr>
        <p:sp>
          <p:nvSpPr>
            <p:cNvPr id="1871" name="Google Shape;1871;p50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0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0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0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5" name="Google Shape;1875;p50"/>
          <p:cNvSpPr/>
          <p:nvPr/>
        </p:nvSpPr>
        <p:spPr>
          <a:xfrm flipH="1">
            <a:off x="4294245" y="620913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76" name="Google Shape;1876;p50"/>
          <p:cNvGrpSpPr/>
          <p:nvPr/>
        </p:nvGrpSpPr>
        <p:grpSpPr>
          <a:xfrm rot="-5400000">
            <a:off x="-2779003" y="-1736891"/>
            <a:ext cx="3952129" cy="3175881"/>
            <a:chOff x="5256209" y="-1994879"/>
            <a:chExt cx="3952129" cy="3175881"/>
          </a:xfrm>
        </p:grpSpPr>
        <p:sp>
          <p:nvSpPr>
            <p:cNvPr id="1877" name="Google Shape;1877;p50"/>
            <p:cNvSpPr/>
            <p:nvPr/>
          </p:nvSpPr>
          <p:spPr>
            <a:xfrm>
              <a:off x="5256209" y="-1994879"/>
              <a:ext cx="3952129" cy="3103920"/>
            </a:xfrm>
            <a:custGeom>
              <a:rect b="b" l="l" r="r" t="t"/>
              <a:pathLst>
                <a:path extrusionOk="0" fill="none" h="70648" w="89954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0"/>
            <p:cNvSpPr/>
            <p:nvPr/>
          </p:nvSpPr>
          <p:spPr>
            <a:xfrm>
              <a:off x="5579917" y="1036061"/>
              <a:ext cx="144942" cy="144942"/>
            </a:xfrm>
            <a:custGeom>
              <a:rect b="b" l="l" r="r" t="t"/>
              <a:pathLst>
                <a:path extrusionOk="0" h="3299" w="3299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9" name="Google Shape;1879;p50"/>
          <p:cNvSpPr txBox="1"/>
          <p:nvPr>
            <p:ph idx="1" type="subTitle"/>
          </p:nvPr>
        </p:nvSpPr>
        <p:spPr>
          <a:xfrm>
            <a:off x="1825050" y="2427700"/>
            <a:ext cx="54939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2_2_1_2">
    <p:spTree>
      <p:nvGrpSpPr>
        <p:cNvPr id="1880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1" name="Google Shape;1881;p51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82" name="Google Shape;1882;p51"/>
          <p:cNvSpPr txBox="1"/>
          <p:nvPr>
            <p:ph type="title"/>
          </p:nvPr>
        </p:nvSpPr>
        <p:spPr>
          <a:xfrm>
            <a:off x="715500" y="1645975"/>
            <a:ext cx="2708700" cy="894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1883" name="Google Shape;1883;p51"/>
          <p:cNvSpPr txBox="1"/>
          <p:nvPr>
            <p:ph idx="1" type="subTitle"/>
          </p:nvPr>
        </p:nvSpPr>
        <p:spPr>
          <a:xfrm>
            <a:off x="715500" y="2576346"/>
            <a:ext cx="2708700" cy="8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884" name="Google Shape;1884;p51"/>
          <p:cNvGrpSpPr/>
          <p:nvPr/>
        </p:nvGrpSpPr>
        <p:grpSpPr>
          <a:xfrm flipH="1" rot="-5400000">
            <a:off x="3194861" y="792409"/>
            <a:ext cx="285266" cy="284718"/>
            <a:chOff x="432750" y="3302025"/>
            <a:chExt cx="217894" cy="217475"/>
          </a:xfrm>
        </p:grpSpPr>
        <p:sp>
          <p:nvSpPr>
            <p:cNvPr id="1885" name="Google Shape;1885;p51"/>
            <p:cNvSpPr/>
            <p:nvPr/>
          </p:nvSpPr>
          <p:spPr>
            <a:xfrm>
              <a:off x="436519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1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7" name="Google Shape;1887;p51"/>
          <p:cNvGrpSpPr/>
          <p:nvPr/>
        </p:nvGrpSpPr>
        <p:grpSpPr>
          <a:xfrm flipH="1" rot="10800000">
            <a:off x="357713" y="3647479"/>
            <a:ext cx="357454" cy="956304"/>
            <a:chOff x="357713" y="600975"/>
            <a:chExt cx="357454" cy="956304"/>
          </a:xfrm>
        </p:grpSpPr>
        <p:sp>
          <p:nvSpPr>
            <p:cNvPr id="1888" name="Google Shape;1888;p51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1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1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1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2" name="Google Shape;1892;p51"/>
          <p:cNvGrpSpPr/>
          <p:nvPr/>
        </p:nvGrpSpPr>
        <p:grpSpPr>
          <a:xfrm flipH="1" rot="10800000">
            <a:off x="4175371" y="4700177"/>
            <a:ext cx="793256" cy="182899"/>
            <a:chOff x="2685575" y="2835950"/>
            <a:chExt cx="433000" cy="99825"/>
          </a:xfrm>
        </p:grpSpPr>
        <p:sp>
          <p:nvSpPr>
            <p:cNvPr id="1893" name="Google Shape;1893;p51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1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1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1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7" name="Google Shape;1897;p51"/>
          <p:cNvGrpSpPr/>
          <p:nvPr/>
        </p:nvGrpSpPr>
        <p:grpSpPr>
          <a:xfrm flipH="1" rot="10800000">
            <a:off x="-736135" y="676229"/>
            <a:ext cx="1965289" cy="517060"/>
            <a:chOff x="3539975" y="3523525"/>
            <a:chExt cx="745925" cy="196250"/>
          </a:xfrm>
        </p:grpSpPr>
        <p:sp>
          <p:nvSpPr>
            <p:cNvPr id="1898" name="Google Shape;1898;p51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1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1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1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1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1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1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1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1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1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1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1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1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1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1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1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14" name="Google Shape;1914;p51"/>
          <p:cNvSpPr/>
          <p:nvPr/>
        </p:nvSpPr>
        <p:spPr>
          <a:xfrm flipH="1" rot="-5400000">
            <a:off x="1697102" y="657619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15" name="Google Shape;1915;p51"/>
          <p:cNvGrpSpPr/>
          <p:nvPr/>
        </p:nvGrpSpPr>
        <p:grpSpPr>
          <a:xfrm flipH="1" rot="10800000">
            <a:off x="8126152" y="382099"/>
            <a:ext cx="2019176" cy="2019176"/>
            <a:chOff x="1943325" y="-220375"/>
            <a:chExt cx="1298672" cy="1298672"/>
          </a:xfrm>
        </p:grpSpPr>
        <p:sp>
          <p:nvSpPr>
            <p:cNvPr id="1916" name="Google Shape;1916;p51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1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1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1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1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1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1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1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1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1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1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1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1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1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1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1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1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1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1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1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1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1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1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1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1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1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1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1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1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51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51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51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51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51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51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51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51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51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51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1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1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1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1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1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51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51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1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1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4" name="Google Shape;1964;p51"/>
          <p:cNvGrpSpPr/>
          <p:nvPr/>
        </p:nvGrpSpPr>
        <p:grpSpPr>
          <a:xfrm flipH="1" rot="10800000">
            <a:off x="6557650" y="4369421"/>
            <a:ext cx="4000413" cy="3175881"/>
            <a:chOff x="5207925" y="-1994879"/>
            <a:chExt cx="4000413" cy="3175881"/>
          </a:xfrm>
        </p:grpSpPr>
        <p:sp>
          <p:nvSpPr>
            <p:cNvPr id="1965" name="Google Shape;1965;p51"/>
            <p:cNvSpPr/>
            <p:nvPr/>
          </p:nvSpPr>
          <p:spPr>
            <a:xfrm>
              <a:off x="5256209" y="-1994879"/>
              <a:ext cx="3952129" cy="3103920"/>
            </a:xfrm>
            <a:custGeom>
              <a:rect b="b" l="l" r="r" t="t"/>
              <a:pathLst>
                <a:path extrusionOk="0" fill="none" h="70648" w="89954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1"/>
            <p:cNvSpPr/>
            <p:nvPr/>
          </p:nvSpPr>
          <p:spPr>
            <a:xfrm>
              <a:off x="5579917" y="1036061"/>
              <a:ext cx="144942" cy="144942"/>
            </a:xfrm>
            <a:custGeom>
              <a:rect b="b" l="l" r="r" t="t"/>
              <a:pathLst>
                <a:path extrusionOk="0" h="3299" w="3299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1"/>
            <p:cNvSpPr/>
            <p:nvPr/>
          </p:nvSpPr>
          <p:spPr>
            <a:xfrm>
              <a:off x="5207925" y="352772"/>
              <a:ext cx="96613" cy="394888"/>
            </a:xfrm>
            <a:custGeom>
              <a:rect b="b" l="l" r="r" t="t"/>
              <a:pathLst>
                <a:path extrusionOk="0" h="8988" w="2199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2_1_1_1"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9" name="Google Shape;1969;p52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970" name="Google Shape;1970;p52"/>
          <p:cNvSpPr txBox="1"/>
          <p:nvPr>
            <p:ph type="title"/>
          </p:nvPr>
        </p:nvSpPr>
        <p:spPr>
          <a:xfrm>
            <a:off x="6119944" y="1739251"/>
            <a:ext cx="23088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900"/>
              <a:buNone/>
              <a:defRPr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1971" name="Google Shape;1971;p52"/>
          <p:cNvSpPr txBox="1"/>
          <p:nvPr>
            <p:ph idx="1" type="subTitle"/>
          </p:nvPr>
        </p:nvSpPr>
        <p:spPr>
          <a:xfrm>
            <a:off x="6119925" y="2841000"/>
            <a:ext cx="2308800" cy="7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972" name="Google Shape;1972;p52"/>
          <p:cNvGrpSpPr/>
          <p:nvPr/>
        </p:nvGrpSpPr>
        <p:grpSpPr>
          <a:xfrm flipH="1" rot="10800000">
            <a:off x="628764" y="4605178"/>
            <a:ext cx="2019176" cy="2019176"/>
            <a:chOff x="1943325" y="-220375"/>
            <a:chExt cx="1298672" cy="1298672"/>
          </a:xfrm>
        </p:grpSpPr>
        <p:sp>
          <p:nvSpPr>
            <p:cNvPr id="1973" name="Google Shape;1973;p52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2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2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2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2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2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2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2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2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2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2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2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2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2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2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2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2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2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2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2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2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2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2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2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2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2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2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2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2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2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2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2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2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2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2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2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2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2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2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2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2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2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2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2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2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2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2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2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1" name="Google Shape;2021;p52"/>
          <p:cNvGrpSpPr/>
          <p:nvPr/>
        </p:nvGrpSpPr>
        <p:grpSpPr>
          <a:xfrm flipH="1" rot="10800000">
            <a:off x="6387690" y="3917547"/>
            <a:ext cx="1965289" cy="517060"/>
            <a:chOff x="3539975" y="3523525"/>
            <a:chExt cx="745925" cy="196250"/>
          </a:xfrm>
        </p:grpSpPr>
        <p:sp>
          <p:nvSpPr>
            <p:cNvPr id="2022" name="Google Shape;2022;p52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2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2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2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2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2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2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2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2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2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2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2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2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2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2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2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038" name="Google Shape;2038;p52"/>
          <p:cNvPicPr preferRelativeResize="0"/>
          <p:nvPr/>
        </p:nvPicPr>
        <p:blipFill rotWithShape="1">
          <a:blip r:embed="rId3">
            <a:alphaModFix/>
          </a:blip>
          <a:srcRect b="-1770" l="0" r="4580" t="1770"/>
          <a:stretch/>
        </p:blipFill>
        <p:spPr>
          <a:xfrm>
            <a:off x="-319850" y="-1224475"/>
            <a:ext cx="9691050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39" name="Google Shape;2039;p52"/>
          <p:cNvGrpSpPr/>
          <p:nvPr/>
        </p:nvGrpSpPr>
        <p:grpSpPr>
          <a:xfrm flipH="1" rot="5400000">
            <a:off x="1693743" y="359223"/>
            <a:ext cx="357454" cy="956304"/>
            <a:chOff x="357713" y="600975"/>
            <a:chExt cx="357454" cy="956304"/>
          </a:xfrm>
        </p:grpSpPr>
        <p:sp>
          <p:nvSpPr>
            <p:cNvPr id="2040" name="Google Shape;2040;p52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2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52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52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_1"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5" name="Google Shape;2045;p53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046" name="Google Shape;2046;p53"/>
          <p:cNvSpPr txBox="1"/>
          <p:nvPr>
            <p:ph type="title"/>
          </p:nvPr>
        </p:nvSpPr>
        <p:spPr>
          <a:xfrm>
            <a:off x="2185650" y="3095408"/>
            <a:ext cx="47727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2047" name="Google Shape;2047;p53"/>
          <p:cNvSpPr txBox="1"/>
          <p:nvPr>
            <p:ph idx="1" type="subTitle"/>
          </p:nvPr>
        </p:nvSpPr>
        <p:spPr>
          <a:xfrm>
            <a:off x="1226850" y="1453218"/>
            <a:ext cx="6690300" cy="15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048" name="Google Shape;2048;p53"/>
          <p:cNvGrpSpPr/>
          <p:nvPr/>
        </p:nvGrpSpPr>
        <p:grpSpPr>
          <a:xfrm flipH="1" rot="-5400000">
            <a:off x="3352827" y="574632"/>
            <a:ext cx="289170" cy="284718"/>
            <a:chOff x="426000" y="3302025"/>
            <a:chExt cx="220875" cy="217475"/>
          </a:xfrm>
        </p:grpSpPr>
        <p:sp>
          <p:nvSpPr>
            <p:cNvPr id="2049" name="Google Shape;2049;p53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1" name="Google Shape;2051;p53"/>
          <p:cNvGrpSpPr/>
          <p:nvPr/>
        </p:nvGrpSpPr>
        <p:grpSpPr>
          <a:xfrm flipH="1" rot="-5400000">
            <a:off x="1014983" y="238830"/>
            <a:ext cx="357454" cy="956304"/>
            <a:chOff x="357713" y="600975"/>
            <a:chExt cx="357454" cy="956304"/>
          </a:xfrm>
        </p:grpSpPr>
        <p:sp>
          <p:nvSpPr>
            <p:cNvPr id="2052" name="Google Shape;2052;p53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6" name="Google Shape;2056;p53"/>
          <p:cNvGrpSpPr/>
          <p:nvPr/>
        </p:nvGrpSpPr>
        <p:grpSpPr>
          <a:xfrm>
            <a:off x="7917151" y="2136847"/>
            <a:ext cx="2019176" cy="2019176"/>
            <a:chOff x="1943325" y="-220375"/>
            <a:chExt cx="1298672" cy="1298672"/>
          </a:xfrm>
        </p:grpSpPr>
        <p:sp>
          <p:nvSpPr>
            <p:cNvPr id="2057" name="Google Shape;2057;p53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2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5" name="Google Shape;2105;p53"/>
          <p:cNvGrpSpPr/>
          <p:nvPr/>
        </p:nvGrpSpPr>
        <p:grpSpPr>
          <a:xfrm>
            <a:off x="1020340" y="4088183"/>
            <a:ext cx="1965289" cy="517060"/>
            <a:chOff x="3539975" y="3523525"/>
            <a:chExt cx="745925" cy="196250"/>
          </a:xfrm>
        </p:grpSpPr>
        <p:sp>
          <p:nvSpPr>
            <p:cNvPr id="2106" name="Google Shape;2106;p53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3">
    <p:spTree>
      <p:nvGrpSpPr>
        <p:cNvPr id="2122" name="Shape 2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3" name="Google Shape;2123;p54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24" name="Google Shape;2124;p54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2125" name="Google Shape;2125;p54"/>
          <p:cNvGrpSpPr/>
          <p:nvPr/>
        </p:nvGrpSpPr>
        <p:grpSpPr>
          <a:xfrm>
            <a:off x="391864" y="4555820"/>
            <a:ext cx="289170" cy="284718"/>
            <a:chOff x="426000" y="3302025"/>
            <a:chExt cx="220875" cy="217475"/>
          </a:xfrm>
        </p:grpSpPr>
        <p:sp>
          <p:nvSpPr>
            <p:cNvPr id="2126" name="Google Shape;2126;p54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4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8" name="Google Shape;2128;p54"/>
          <p:cNvGrpSpPr/>
          <p:nvPr/>
        </p:nvGrpSpPr>
        <p:grpSpPr>
          <a:xfrm>
            <a:off x="357713" y="1134375"/>
            <a:ext cx="357454" cy="956304"/>
            <a:chOff x="357713" y="600975"/>
            <a:chExt cx="357454" cy="956304"/>
          </a:xfrm>
        </p:grpSpPr>
        <p:sp>
          <p:nvSpPr>
            <p:cNvPr id="2129" name="Google Shape;2129;p54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4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4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4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3" name="Google Shape;2133;p54"/>
          <p:cNvGrpSpPr/>
          <p:nvPr/>
        </p:nvGrpSpPr>
        <p:grpSpPr>
          <a:xfrm>
            <a:off x="8022690" y="202570"/>
            <a:ext cx="1965289" cy="517060"/>
            <a:chOff x="3539975" y="3523525"/>
            <a:chExt cx="745925" cy="196250"/>
          </a:xfrm>
        </p:grpSpPr>
        <p:sp>
          <p:nvSpPr>
            <p:cNvPr id="2134" name="Google Shape;2134;p54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4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4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4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4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4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4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4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4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4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4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4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4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4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4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4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3_1">
    <p:spTree>
      <p:nvGrpSpPr>
        <p:cNvPr id="2150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1" name="Google Shape;2151;p55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52" name="Google Shape;2152;p55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2153" name="Google Shape;2153;p55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2154" name="Google Shape;2154;p55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5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6" name="Google Shape;2156;p55"/>
          <p:cNvGrpSpPr/>
          <p:nvPr/>
        </p:nvGrpSpPr>
        <p:grpSpPr>
          <a:xfrm>
            <a:off x="357713" y="1210575"/>
            <a:ext cx="357454" cy="956304"/>
            <a:chOff x="357713" y="600975"/>
            <a:chExt cx="357454" cy="956304"/>
          </a:xfrm>
        </p:grpSpPr>
        <p:sp>
          <p:nvSpPr>
            <p:cNvPr id="2157" name="Google Shape;2157;p55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5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5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5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1" name="Google Shape;2161;p55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2162" name="Google Shape;2162;p55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5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5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5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5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5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5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5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5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5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5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5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5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5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5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5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178" name="Google Shape;2178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4689" y="-8023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_1_1"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0" name="Google Shape;2180;p56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81" name="Google Shape;2181;p56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2182" name="Google Shape;2182;p56"/>
          <p:cNvGrpSpPr/>
          <p:nvPr/>
        </p:nvGrpSpPr>
        <p:grpSpPr>
          <a:xfrm>
            <a:off x="391864" y="4078670"/>
            <a:ext cx="289170" cy="284718"/>
            <a:chOff x="426000" y="3302025"/>
            <a:chExt cx="220875" cy="217475"/>
          </a:xfrm>
        </p:grpSpPr>
        <p:sp>
          <p:nvSpPr>
            <p:cNvPr id="2183" name="Google Shape;2183;p56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5" name="Google Shape;2185;p56"/>
          <p:cNvGrpSpPr/>
          <p:nvPr/>
        </p:nvGrpSpPr>
        <p:grpSpPr>
          <a:xfrm>
            <a:off x="357713" y="1439175"/>
            <a:ext cx="357454" cy="956304"/>
            <a:chOff x="357713" y="600975"/>
            <a:chExt cx="357454" cy="956304"/>
          </a:xfrm>
        </p:grpSpPr>
        <p:sp>
          <p:nvSpPr>
            <p:cNvPr id="2186" name="Google Shape;2186;p56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6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90" name="Google Shape;2190;p56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2191" name="Google Shape;2191;p56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7" name="Google Shape;2207;p56"/>
          <p:cNvSpPr/>
          <p:nvPr/>
        </p:nvSpPr>
        <p:spPr>
          <a:xfrm>
            <a:off x="715550" y="292513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08" name="Google Shape;220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4689" y="-8023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3_1_1_1">
    <p:spTree>
      <p:nvGrpSpPr>
        <p:cNvPr id="2209" name="Shape 2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0" name="Google Shape;2210;p57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211" name="Google Shape;2211;p57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2212" name="Google Shape;2212;p57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2213" name="Google Shape;2213;p57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7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5" name="Google Shape;2215;p57"/>
          <p:cNvGrpSpPr/>
          <p:nvPr/>
        </p:nvGrpSpPr>
        <p:grpSpPr>
          <a:xfrm>
            <a:off x="357713" y="1210575"/>
            <a:ext cx="357454" cy="956304"/>
            <a:chOff x="357713" y="600975"/>
            <a:chExt cx="357454" cy="956304"/>
          </a:xfrm>
        </p:grpSpPr>
        <p:sp>
          <p:nvSpPr>
            <p:cNvPr id="2216" name="Google Shape;2216;p57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7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7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7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0" name="Google Shape;2220;p57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2221" name="Google Shape;2221;p57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7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7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7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7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7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7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7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7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7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7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7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7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7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7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7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3_1_1_1_1">
    <p:spTree>
      <p:nvGrpSpPr>
        <p:cNvPr id="2237" name="Shape 2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8" name="Google Shape;2238;p58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239" name="Google Shape;2239;p58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pic>
        <p:nvPicPr>
          <p:cNvPr id="2240" name="Google Shape;224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50349">
            <a:off x="-1128684" y="4246704"/>
            <a:ext cx="9353212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41" name="Google Shape;2241;p58"/>
          <p:cNvGrpSpPr/>
          <p:nvPr/>
        </p:nvGrpSpPr>
        <p:grpSpPr>
          <a:xfrm flipH="1">
            <a:off x="435156" y="4236070"/>
            <a:ext cx="289285" cy="284718"/>
            <a:chOff x="419162" y="3302025"/>
            <a:chExt cx="220963" cy="217475"/>
          </a:xfrm>
        </p:grpSpPr>
        <p:sp>
          <p:nvSpPr>
            <p:cNvPr id="2242" name="Google Shape;2242;p58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8"/>
            <p:cNvSpPr/>
            <p:nvPr/>
          </p:nvSpPr>
          <p:spPr>
            <a:xfrm>
              <a:off x="419162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4" name="Google Shape;2244;p58"/>
          <p:cNvGrpSpPr/>
          <p:nvPr/>
        </p:nvGrpSpPr>
        <p:grpSpPr>
          <a:xfrm flipH="1">
            <a:off x="-1328926" y="2418978"/>
            <a:ext cx="1965289" cy="517060"/>
            <a:chOff x="3539975" y="3523525"/>
            <a:chExt cx="745925" cy="196250"/>
          </a:xfrm>
        </p:grpSpPr>
        <p:sp>
          <p:nvSpPr>
            <p:cNvPr id="2245" name="Google Shape;2245;p58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8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8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8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58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58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8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58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8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8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8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8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8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8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8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8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3_1_1_1_1_1">
    <p:spTree>
      <p:nvGrpSpPr>
        <p:cNvPr id="2261" name="Shape 2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2" name="Google Shape;2262;p59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263" name="Google Shape;2263;p59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2264" name="Google Shape;2264;p59"/>
          <p:cNvGrpSpPr/>
          <p:nvPr/>
        </p:nvGrpSpPr>
        <p:grpSpPr>
          <a:xfrm>
            <a:off x="391864" y="1291684"/>
            <a:ext cx="289170" cy="284718"/>
            <a:chOff x="426000" y="3302025"/>
            <a:chExt cx="220875" cy="217475"/>
          </a:xfrm>
        </p:grpSpPr>
        <p:sp>
          <p:nvSpPr>
            <p:cNvPr id="2265" name="Google Shape;2265;p59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9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7" name="Google Shape;2267;p59"/>
          <p:cNvGrpSpPr/>
          <p:nvPr/>
        </p:nvGrpSpPr>
        <p:grpSpPr>
          <a:xfrm flipH="1" rot="10800000">
            <a:off x="357713" y="3259593"/>
            <a:ext cx="357454" cy="956304"/>
            <a:chOff x="357713" y="600975"/>
            <a:chExt cx="357454" cy="956304"/>
          </a:xfrm>
        </p:grpSpPr>
        <p:sp>
          <p:nvSpPr>
            <p:cNvPr id="2268" name="Google Shape;2268;p59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9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9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9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2" name="Google Shape;2272;p59"/>
          <p:cNvGrpSpPr/>
          <p:nvPr/>
        </p:nvGrpSpPr>
        <p:grpSpPr>
          <a:xfrm flipH="1" rot="10800000">
            <a:off x="5872083" y="4723023"/>
            <a:ext cx="793256" cy="182899"/>
            <a:chOff x="2685575" y="2835950"/>
            <a:chExt cx="433000" cy="99825"/>
          </a:xfrm>
        </p:grpSpPr>
        <p:sp>
          <p:nvSpPr>
            <p:cNvPr id="2273" name="Google Shape;2273;p59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9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9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9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7" name="Google Shape;2277;p59"/>
          <p:cNvGrpSpPr/>
          <p:nvPr/>
        </p:nvGrpSpPr>
        <p:grpSpPr>
          <a:xfrm flipH="1" rot="10800000">
            <a:off x="507239" y="4684974"/>
            <a:ext cx="2019176" cy="2019176"/>
            <a:chOff x="1943325" y="-220375"/>
            <a:chExt cx="1298672" cy="1298672"/>
          </a:xfrm>
        </p:grpSpPr>
        <p:sp>
          <p:nvSpPr>
            <p:cNvPr id="2278" name="Google Shape;2278;p59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9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9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9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9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9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9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9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9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9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9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9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9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9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9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9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9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9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9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9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9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9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9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9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9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9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9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9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9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9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9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9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9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9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9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9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9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9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9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9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9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9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9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9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9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9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9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9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6" name="Google Shape;2326;p59"/>
          <p:cNvGrpSpPr/>
          <p:nvPr/>
        </p:nvGrpSpPr>
        <p:grpSpPr>
          <a:xfrm flipH="1" rot="10800000">
            <a:off x="7907690" y="538242"/>
            <a:ext cx="1965289" cy="517060"/>
            <a:chOff x="3539975" y="3523525"/>
            <a:chExt cx="745925" cy="196250"/>
          </a:xfrm>
        </p:grpSpPr>
        <p:sp>
          <p:nvSpPr>
            <p:cNvPr id="2327" name="Google Shape;2327;p59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9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9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9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9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9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9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9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9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9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9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9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9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9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9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9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3_1_1_1_1_1_1">
    <p:spTree>
      <p:nvGrpSpPr>
        <p:cNvPr id="2343" name="Shape 2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4" name="Google Shape;2344;p60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345" name="Google Shape;2345;p60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2346" name="Google Shape;2346;p60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2347" name="Google Shape;2347;p60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60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9" name="Google Shape;2349;p60"/>
          <p:cNvGrpSpPr/>
          <p:nvPr/>
        </p:nvGrpSpPr>
        <p:grpSpPr>
          <a:xfrm>
            <a:off x="357713" y="1210575"/>
            <a:ext cx="357454" cy="956304"/>
            <a:chOff x="357713" y="600975"/>
            <a:chExt cx="357454" cy="956304"/>
          </a:xfrm>
        </p:grpSpPr>
        <p:sp>
          <p:nvSpPr>
            <p:cNvPr id="2350" name="Google Shape;2350;p60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60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60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60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4" name="Google Shape;2354;p60"/>
          <p:cNvGrpSpPr/>
          <p:nvPr/>
        </p:nvGrpSpPr>
        <p:grpSpPr>
          <a:xfrm>
            <a:off x="391864" y="4378897"/>
            <a:ext cx="2019176" cy="2019176"/>
            <a:chOff x="1943325" y="-220375"/>
            <a:chExt cx="1298672" cy="1298672"/>
          </a:xfrm>
        </p:grpSpPr>
        <p:sp>
          <p:nvSpPr>
            <p:cNvPr id="2355" name="Google Shape;2355;p60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60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60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60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60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60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60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60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60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60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60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60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60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60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60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60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60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60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60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60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60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60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60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60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60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60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60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60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60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60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60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60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60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60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60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60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60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60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60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60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60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60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60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60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60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60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60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60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3" name="Google Shape;2403;p60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2404" name="Google Shape;2404;p60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60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60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60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60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60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60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60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60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60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60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60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60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60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60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60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20" name="Google Shape;2420;p60"/>
          <p:cNvSpPr/>
          <p:nvPr/>
        </p:nvSpPr>
        <p:spPr>
          <a:xfrm>
            <a:off x="7796285" y="2758125"/>
            <a:ext cx="825452" cy="1673688"/>
          </a:xfrm>
          <a:custGeom>
            <a:rect b="b" l="l" r="r" t="t"/>
            <a:pathLst>
              <a:path extrusionOk="0" fill="none" h="34232" w="16883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cap="flat" cmpd="sng" w="85025">
            <a:solidFill>
              <a:schemeClr val="lt1"/>
            </a:solidFill>
            <a:prstDash val="solid"/>
            <a:miter lim="2464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1" name="Google Shape;2421;p60"/>
          <p:cNvSpPr/>
          <p:nvPr/>
        </p:nvSpPr>
        <p:spPr>
          <a:xfrm>
            <a:off x="715550" y="239173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22" name="Google Shape;2422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4627" y="-5920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3_1_1_1_1_1_1_1">
    <p:spTree>
      <p:nvGrpSpPr>
        <p:cNvPr id="2423" name="Shape 2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4" name="Google Shape;2424;p61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25" name="Google Shape;2425;p61"/>
          <p:cNvGrpSpPr/>
          <p:nvPr/>
        </p:nvGrpSpPr>
        <p:grpSpPr>
          <a:xfrm flipH="1" rot="-5400000">
            <a:off x="-2692775" y="2018671"/>
            <a:ext cx="4000413" cy="3175881"/>
            <a:chOff x="5207925" y="-1994879"/>
            <a:chExt cx="4000413" cy="3175881"/>
          </a:xfrm>
        </p:grpSpPr>
        <p:sp>
          <p:nvSpPr>
            <p:cNvPr id="2426" name="Google Shape;2426;p61"/>
            <p:cNvSpPr/>
            <p:nvPr/>
          </p:nvSpPr>
          <p:spPr>
            <a:xfrm>
              <a:off x="5256209" y="-1994879"/>
              <a:ext cx="3952129" cy="3103920"/>
            </a:xfrm>
            <a:custGeom>
              <a:rect b="b" l="l" r="r" t="t"/>
              <a:pathLst>
                <a:path extrusionOk="0" fill="none" h="70648" w="89954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61"/>
            <p:cNvSpPr/>
            <p:nvPr/>
          </p:nvSpPr>
          <p:spPr>
            <a:xfrm>
              <a:off x="5579917" y="1036061"/>
              <a:ext cx="144942" cy="144942"/>
            </a:xfrm>
            <a:custGeom>
              <a:rect b="b" l="l" r="r" t="t"/>
              <a:pathLst>
                <a:path extrusionOk="0" h="3299" w="3299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61"/>
            <p:cNvSpPr/>
            <p:nvPr/>
          </p:nvSpPr>
          <p:spPr>
            <a:xfrm>
              <a:off x="5207925" y="352772"/>
              <a:ext cx="96613" cy="394888"/>
            </a:xfrm>
            <a:custGeom>
              <a:rect b="b" l="l" r="r" t="t"/>
              <a:pathLst>
                <a:path extrusionOk="0" h="8988" w="2199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29" name="Google Shape;2429;p61"/>
          <p:cNvSpPr/>
          <p:nvPr/>
        </p:nvSpPr>
        <p:spPr>
          <a:xfrm>
            <a:off x="8515238" y="3221356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30" name="Google Shape;2430;p61"/>
          <p:cNvGrpSpPr/>
          <p:nvPr/>
        </p:nvGrpSpPr>
        <p:grpSpPr>
          <a:xfrm>
            <a:off x="1664883" y="4680673"/>
            <a:ext cx="793256" cy="182899"/>
            <a:chOff x="2685575" y="2835950"/>
            <a:chExt cx="433000" cy="99825"/>
          </a:xfrm>
        </p:grpSpPr>
        <p:sp>
          <p:nvSpPr>
            <p:cNvPr id="2431" name="Google Shape;2431;p61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61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61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61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5" name="Google Shape;2435;p61"/>
          <p:cNvGrpSpPr/>
          <p:nvPr/>
        </p:nvGrpSpPr>
        <p:grpSpPr>
          <a:xfrm>
            <a:off x="3755452" y="4863578"/>
            <a:ext cx="1965289" cy="517060"/>
            <a:chOff x="3539975" y="3523525"/>
            <a:chExt cx="745925" cy="196250"/>
          </a:xfrm>
        </p:grpSpPr>
        <p:sp>
          <p:nvSpPr>
            <p:cNvPr id="2436" name="Google Shape;2436;p61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61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61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61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61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61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61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61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61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61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61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61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61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61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61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61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2" name="Google Shape;2452;p61"/>
          <p:cNvGrpSpPr/>
          <p:nvPr/>
        </p:nvGrpSpPr>
        <p:grpSpPr>
          <a:xfrm>
            <a:off x="8428555" y="1737712"/>
            <a:ext cx="1039906" cy="679800"/>
            <a:chOff x="4082325" y="3790650"/>
            <a:chExt cx="1039906" cy="679800"/>
          </a:xfrm>
        </p:grpSpPr>
        <p:sp>
          <p:nvSpPr>
            <p:cNvPr id="2453" name="Google Shape;2453;p61"/>
            <p:cNvSpPr/>
            <p:nvPr/>
          </p:nvSpPr>
          <p:spPr>
            <a:xfrm>
              <a:off x="4082325" y="3790650"/>
              <a:ext cx="1039906" cy="94858"/>
            </a:xfrm>
            <a:custGeom>
              <a:rect b="b" l="l" r="r" t="t"/>
              <a:pathLst>
                <a:path extrusionOk="0" fill="none" h="1448" w="15874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61"/>
            <p:cNvSpPr/>
            <p:nvPr/>
          </p:nvSpPr>
          <p:spPr>
            <a:xfrm>
              <a:off x="4082325" y="4083808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61"/>
            <p:cNvSpPr/>
            <p:nvPr/>
          </p:nvSpPr>
          <p:spPr>
            <a:xfrm>
              <a:off x="4082325" y="4375657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56" name="Google Shape;2456;p61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4">
    <p:spTree>
      <p:nvGrpSpPr>
        <p:cNvPr id="2457" name="Shape 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8" name="Google Shape;2458;p62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459" name="Google Shape;2459;p62"/>
          <p:cNvSpPr txBox="1"/>
          <p:nvPr>
            <p:ph type="title"/>
          </p:nvPr>
        </p:nvSpPr>
        <p:spPr>
          <a:xfrm>
            <a:off x="866150" y="539000"/>
            <a:ext cx="3856500" cy="76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5800"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2460" name="Google Shape;2460;p62"/>
          <p:cNvSpPr txBox="1"/>
          <p:nvPr>
            <p:ph idx="1" type="subTitle"/>
          </p:nvPr>
        </p:nvSpPr>
        <p:spPr>
          <a:xfrm>
            <a:off x="866275" y="1672187"/>
            <a:ext cx="3856500" cy="10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1" name="Google Shape;2461;p62"/>
          <p:cNvSpPr txBox="1"/>
          <p:nvPr/>
        </p:nvSpPr>
        <p:spPr>
          <a:xfrm>
            <a:off x="872400" y="3715100"/>
            <a:ext cx="3246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182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CREDITS</a:t>
            </a:r>
            <a:r>
              <a:rPr lang="en-GB" sz="11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: This presentation template was created by </a:t>
            </a:r>
            <a:r>
              <a:rPr b="1" lang="en-GB" sz="1100">
                <a:solidFill>
                  <a:schemeClr val="lt1"/>
                </a:solidFill>
                <a:uFill>
                  <a:noFill/>
                </a:uFill>
                <a:latin typeface="Bai Jamjuree"/>
                <a:ea typeface="Bai Jamjuree"/>
                <a:cs typeface="Bai Jamjuree"/>
                <a:sym typeface="Bai Jamjure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GB" sz="11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, and includes icons by </a:t>
            </a:r>
            <a:r>
              <a:rPr b="1" lang="en-GB" sz="1100">
                <a:solidFill>
                  <a:schemeClr val="lt1"/>
                </a:solidFill>
                <a:uFill>
                  <a:noFill/>
                </a:uFill>
                <a:latin typeface="Bai Jamjuree"/>
                <a:ea typeface="Bai Jamjuree"/>
                <a:cs typeface="Bai Jamjuree"/>
                <a:sym typeface="Bai Jamjure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-GB" sz="11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 </a:t>
            </a:r>
            <a:r>
              <a:rPr lang="en-GB" sz="11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and infographics &amp; images by </a:t>
            </a:r>
            <a:r>
              <a:rPr b="1" lang="en-GB" sz="1100">
                <a:solidFill>
                  <a:schemeClr val="lt1"/>
                </a:solidFill>
                <a:uFill>
                  <a:noFill/>
                </a:uFill>
                <a:latin typeface="Bai Jamjuree"/>
                <a:ea typeface="Bai Jamjuree"/>
                <a:cs typeface="Bai Jamjuree"/>
                <a:sym typeface="Bai Jamjuree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grpSp>
        <p:nvGrpSpPr>
          <p:cNvPr id="2462" name="Google Shape;2462;p62"/>
          <p:cNvGrpSpPr/>
          <p:nvPr/>
        </p:nvGrpSpPr>
        <p:grpSpPr>
          <a:xfrm>
            <a:off x="-1416836" y="2858310"/>
            <a:ext cx="2019176" cy="2019176"/>
            <a:chOff x="1943325" y="-220375"/>
            <a:chExt cx="1298672" cy="1298672"/>
          </a:xfrm>
        </p:grpSpPr>
        <p:sp>
          <p:nvSpPr>
            <p:cNvPr id="2463" name="Google Shape;2463;p62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62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62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62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62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62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62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62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62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62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62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62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62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62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62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62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62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62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62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62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62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62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62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62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62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62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62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62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62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62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62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62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62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62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62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62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62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62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62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62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62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62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62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62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62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62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62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62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1" name="Google Shape;2511;p62"/>
          <p:cNvGrpSpPr/>
          <p:nvPr/>
        </p:nvGrpSpPr>
        <p:grpSpPr>
          <a:xfrm rot="-5400000">
            <a:off x="-3038008" y="-1227121"/>
            <a:ext cx="3952129" cy="3175881"/>
            <a:chOff x="5256209" y="-1994879"/>
            <a:chExt cx="3952129" cy="3175881"/>
          </a:xfrm>
        </p:grpSpPr>
        <p:sp>
          <p:nvSpPr>
            <p:cNvPr id="2512" name="Google Shape;2512;p62"/>
            <p:cNvSpPr/>
            <p:nvPr/>
          </p:nvSpPr>
          <p:spPr>
            <a:xfrm>
              <a:off x="5256209" y="-1994879"/>
              <a:ext cx="3952129" cy="3103920"/>
            </a:xfrm>
            <a:custGeom>
              <a:rect b="b" l="l" r="r" t="t"/>
              <a:pathLst>
                <a:path extrusionOk="0" fill="none" h="70648" w="89954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62"/>
            <p:cNvSpPr/>
            <p:nvPr/>
          </p:nvSpPr>
          <p:spPr>
            <a:xfrm>
              <a:off x="5579917" y="1036061"/>
              <a:ext cx="144942" cy="144942"/>
            </a:xfrm>
            <a:custGeom>
              <a:rect b="b" l="l" r="r" t="t"/>
              <a:pathLst>
                <a:path extrusionOk="0" h="3299" w="3299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2514" name="Shape 2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5" name="Google Shape;2515;p63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6" name="Google Shape;2516;p63"/>
          <p:cNvPicPr preferRelativeResize="0"/>
          <p:nvPr/>
        </p:nvPicPr>
        <p:blipFill rotWithShape="1">
          <a:blip r:embed="rId3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7" name="Google Shape;2517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67701" y="375565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18" name="Google Shape;2518;p63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2519" name="Google Shape;2519;p63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63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1" name="Google Shape;2521;p63"/>
          <p:cNvGrpSpPr/>
          <p:nvPr/>
        </p:nvGrpSpPr>
        <p:grpSpPr>
          <a:xfrm>
            <a:off x="357713" y="905775"/>
            <a:ext cx="357454" cy="956304"/>
            <a:chOff x="357713" y="600975"/>
            <a:chExt cx="357454" cy="956304"/>
          </a:xfrm>
        </p:grpSpPr>
        <p:sp>
          <p:nvSpPr>
            <p:cNvPr id="2522" name="Google Shape;2522;p63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63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63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63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6" name="Google Shape;2526;p63"/>
          <p:cNvGrpSpPr/>
          <p:nvPr/>
        </p:nvGrpSpPr>
        <p:grpSpPr>
          <a:xfrm>
            <a:off x="5258308" y="722871"/>
            <a:ext cx="793256" cy="182899"/>
            <a:chOff x="2685575" y="2835950"/>
            <a:chExt cx="433000" cy="99825"/>
          </a:xfrm>
        </p:grpSpPr>
        <p:sp>
          <p:nvSpPr>
            <p:cNvPr id="2527" name="Google Shape;2527;p63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63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63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63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31" name="Google Shape;2531;p63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2532" name="Google Shape;2532;p63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63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63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63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63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63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63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63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63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63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63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63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63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63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63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63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548" name="Google Shape;2548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64689" y="-8023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5_1">
    <p:spTree>
      <p:nvGrpSpPr>
        <p:cNvPr id="2549" name="Shape 2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0" name="Google Shape;2550;p64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1" name="Google Shape;2551;p64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 flipH="1">
            <a:off x="-9" y="40160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52" name="Google Shape;2552;p64"/>
          <p:cNvGrpSpPr/>
          <p:nvPr/>
        </p:nvGrpSpPr>
        <p:grpSpPr>
          <a:xfrm flipH="1">
            <a:off x="8483181" y="4016070"/>
            <a:ext cx="283332" cy="284718"/>
            <a:chOff x="423709" y="3302025"/>
            <a:chExt cx="216416" cy="217475"/>
          </a:xfrm>
        </p:grpSpPr>
        <p:sp>
          <p:nvSpPr>
            <p:cNvPr id="2553" name="Google Shape;2553;p64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64"/>
            <p:cNvSpPr/>
            <p:nvPr/>
          </p:nvSpPr>
          <p:spPr>
            <a:xfrm>
              <a:off x="423709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55" name="Google Shape;2555;p64"/>
          <p:cNvGrpSpPr/>
          <p:nvPr/>
        </p:nvGrpSpPr>
        <p:grpSpPr>
          <a:xfrm flipH="1">
            <a:off x="8175513" y="140497"/>
            <a:ext cx="2019176" cy="2019176"/>
            <a:chOff x="1943325" y="-220375"/>
            <a:chExt cx="1298672" cy="1298672"/>
          </a:xfrm>
        </p:grpSpPr>
        <p:sp>
          <p:nvSpPr>
            <p:cNvPr id="2556" name="Google Shape;2556;p64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64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64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64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64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64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64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64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64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64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64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64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64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64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64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64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64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64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64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64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64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64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64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64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64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64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64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64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64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64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64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64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64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64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64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64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64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64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64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64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64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64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64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64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64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64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64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64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04" name="Google Shape;2604;p64"/>
          <p:cNvGrpSpPr/>
          <p:nvPr/>
        </p:nvGrpSpPr>
        <p:grpSpPr>
          <a:xfrm flipH="1">
            <a:off x="-467701" y="3429220"/>
            <a:ext cx="1965289" cy="517060"/>
            <a:chOff x="3539975" y="3523525"/>
            <a:chExt cx="745925" cy="196250"/>
          </a:xfrm>
        </p:grpSpPr>
        <p:sp>
          <p:nvSpPr>
            <p:cNvPr id="2605" name="Google Shape;2605;p64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64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64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64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64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64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64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64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64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64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64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64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64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64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64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64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621" name="Google Shape;2621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403499" y="-6460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25" name="Shape 2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6" name="Google Shape;2626;p66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627" name="Google Shape;2627;p66"/>
          <p:cNvSpPr txBox="1"/>
          <p:nvPr>
            <p:ph type="ctrTitle"/>
          </p:nvPr>
        </p:nvSpPr>
        <p:spPr>
          <a:xfrm>
            <a:off x="1248375" y="1541473"/>
            <a:ext cx="6647100" cy="1695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628" name="Google Shape;2628;p66"/>
          <p:cNvSpPr txBox="1"/>
          <p:nvPr>
            <p:ph idx="1" type="subTitle"/>
          </p:nvPr>
        </p:nvSpPr>
        <p:spPr>
          <a:xfrm>
            <a:off x="1248525" y="3290708"/>
            <a:ext cx="66471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2629" name="Google Shape;2629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67701" y="375565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30" name="Google Shape;2630;p66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2631" name="Google Shape;2631;p66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66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33" name="Google Shape;2633;p66"/>
          <p:cNvGrpSpPr/>
          <p:nvPr/>
        </p:nvGrpSpPr>
        <p:grpSpPr>
          <a:xfrm>
            <a:off x="357713" y="905775"/>
            <a:ext cx="357454" cy="956304"/>
            <a:chOff x="357713" y="600975"/>
            <a:chExt cx="357454" cy="956304"/>
          </a:xfrm>
        </p:grpSpPr>
        <p:sp>
          <p:nvSpPr>
            <p:cNvPr id="2634" name="Google Shape;2634;p66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66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66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66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38" name="Google Shape;2638;p66"/>
          <p:cNvGrpSpPr/>
          <p:nvPr/>
        </p:nvGrpSpPr>
        <p:grpSpPr>
          <a:xfrm>
            <a:off x="5258308" y="722871"/>
            <a:ext cx="793256" cy="182899"/>
            <a:chOff x="2685575" y="2835950"/>
            <a:chExt cx="433000" cy="99825"/>
          </a:xfrm>
        </p:grpSpPr>
        <p:sp>
          <p:nvSpPr>
            <p:cNvPr id="2639" name="Google Shape;2639;p66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66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66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66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43" name="Google Shape;2643;p66"/>
          <p:cNvGrpSpPr/>
          <p:nvPr/>
        </p:nvGrpSpPr>
        <p:grpSpPr>
          <a:xfrm>
            <a:off x="1409864" y="-1010428"/>
            <a:ext cx="2019176" cy="2019176"/>
            <a:chOff x="1943325" y="-220375"/>
            <a:chExt cx="1298672" cy="1298672"/>
          </a:xfrm>
        </p:grpSpPr>
        <p:sp>
          <p:nvSpPr>
            <p:cNvPr id="2644" name="Google Shape;2644;p66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66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66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66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66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66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66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66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66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66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66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66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66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66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66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66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66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66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66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66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66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66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66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66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66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66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66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66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66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66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66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66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66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66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66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66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66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66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66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66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66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66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66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66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66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66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66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66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92" name="Google Shape;2692;p66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2693" name="Google Shape;2693;p66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66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66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66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66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66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66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66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66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66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66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66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66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66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66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66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09" name="Google Shape;2709;p66"/>
          <p:cNvSpPr/>
          <p:nvPr/>
        </p:nvSpPr>
        <p:spPr>
          <a:xfrm>
            <a:off x="7796285" y="2758125"/>
            <a:ext cx="825452" cy="1673688"/>
          </a:xfrm>
          <a:custGeom>
            <a:rect b="b" l="l" r="r" t="t"/>
            <a:pathLst>
              <a:path extrusionOk="0" fill="none" h="34232" w="16883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cap="flat" cmpd="sng" w="85025">
            <a:solidFill>
              <a:schemeClr val="lt1"/>
            </a:solidFill>
            <a:prstDash val="solid"/>
            <a:miter lim="2464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10" name="Google Shape;2710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64689" y="-8023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11" name="Shape 2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2" name="Google Shape;2712;p67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713" name="Google Shape;2713;p67"/>
          <p:cNvSpPr txBox="1"/>
          <p:nvPr>
            <p:ph type="title"/>
          </p:nvPr>
        </p:nvSpPr>
        <p:spPr>
          <a:xfrm>
            <a:off x="1467300" y="2623376"/>
            <a:ext cx="6209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714" name="Google Shape;2714;p67"/>
          <p:cNvSpPr txBox="1"/>
          <p:nvPr>
            <p:ph hasCustomPrompt="1" idx="2" type="title"/>
          </p:nvPr>
        </p:nvSpPr>
        <p:spPr>
          <a:xfrm>
            <a:off x="2748300" y="965501"/>
            <a:ext cx="3647400" cy="1599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15" name="Google Shape;2715;p67"/>
          <p:cNvSpPr txBox="1"/>
          <p:nvPr>
            <p:ph idx="1" type="subTitle"/>
          </p:nvPr>
        </p:nvSpPr>
        <p:spPr>
          <a:xfrm>
            <a:off x="2181900" y="3792111"/>
            <a:ext cx="4780200" cy="3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716" name="Google Shape;2716;p67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 flipH="1">
            <a:off x="-1227634" y="39462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17" name="Google Shape;2717;p67"/>
          <p:cNvGrpSpPr/>
          <p:nvPr/>
        </p:nvGrpSpPr>
        <p:grpSpPr>
          <a:xfrm flipH="1">
            <a:off x="8483181" y="4016070"/>
            <a:ext cx="283332" cy="284718"/>
            <a:chOff x="423709" y="3302025"/>
            <a:chExt cx="216416" cy="217475"/>
          </a:xfrm>
        </p:grpSpPr>
        <p:sp>
          <p:nvSpPr>
            <p:cNvPr id="2718" name="Google Shape;2718;p67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67"/>
            <p:cNvSpPr/>
            <p:nvPr/>
          </p:nvSpPr>
          <p:spPr>
            <a:xfrm>
              <a:off x="423709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0" name="Google Shape;2720;p67"/>
          <p:cNvGrpSpPr/>
          <p:nvPr/>
        </p:nvGrpSpPr>
        <p:grpSpPr>
          <a:xfrm flipH="1">
            <a:off x="8175513" y="140497"/>
            <a:ext cx="2019176" cy="2019176"/>
            <a:chOff x="1943325" y="-220375"/>
            <a:chExt cx="1298672" cy="1298672"/>
          </a:xfrm>
        </p:grpSpPr>
        <p:sp>
          <p:nvSpPr>
            <p:cNvPr id="2721" name="Google Shape;2721;p67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67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67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67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67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67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67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67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67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67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67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67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67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67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67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67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67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67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67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67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67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67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67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67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67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67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67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67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67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67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67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67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67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67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67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67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67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67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67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67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67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67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67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67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67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67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67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67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769" name="Google Shape;2769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403499" y="-646075"/>
            <a:ext cx="2527512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70" name="Google Shape;2770;p67"/>
          <p:cNvGrpSpPr/>
          <p:nvPr/>
        </p:nvGrpSpPr>
        <p:grpSpPr>
          <a:xfrm flipH="1">
            <a:off x="-467701" y="3429220"/>
            <a:ext cx="1965289" cy="517060"/>
            <a:chOff x="3539975" y="3523525"/>
            <a:chExt cx="745925" cy="196250"/>
          </a:xfrm>
        </p:grpSpPr>
        <p:sp>
          <p:nvSpPr>
            <p:cNvPr id="2771" name="Google Shape;2771;p67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67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67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67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67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67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67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67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67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67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67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67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67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67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67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67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87" name="Shape 2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8" name="Google Shape;2788;p68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789" name="Google Shape;2789;p68"/>
          <p:cNvSpPr txBox="1"/>
          <p:nvPr>
            <p:ph idx="1" type="body"/>
          </p:nvPr>
        </p:nvSpPr>
        <p:spPr>
          <a:xfrm>
            <a:off x="715550" y="1152475"/>
            <a:ext cx="7713000" cy="8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90" name="Google Shape;2790;p68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2791" name="Google Shape;2791;p68"/>
          <p:cNvGrpSpPr/>
          <p:nvPr/>
        </p:nvGrpSpPr>
        <p:grpSpPr>
          <a:xfrm>
            <a:off x="391864" y="4078670"/>
            <a:ext cx="289170" cy="284718"/>
            <a:chOff x="426000" y="3302025"/>
            <a:chExt cx="220875" cy="217475"/>
          </a:xfrm>
        </p:grpSpPr>
        <p:sp>
          <p:nvSpPr>
            <p:cNvPr id="2792" name="Google Shape;2792;p68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68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94" name="Google Shape;2794;p68"/>
          <p:cNvGrpSpPr/>
          <p:nvPr/>
        </p:nvGrpSpPr>
        <p:grpSpPr>
          <a:xfrm>
            <a:off x="357713" y="1439175"/>
            <a:ext cx="357454" cy="956304"/>
            <a:chOff x="357713" y="600975"/>
            <a:chExt cx="357454" cy="956304"/>
          </a:xfrm>
        </p:grpSpPr>
        <p:sp>
          <p:nvSpPr>
            <p:cNvPr id="2795" name="Google Shape;2795;p68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68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68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68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99" name="Shape 2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0" name="Google Shape;2800;p69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801" name="Google Shape;2801;p69"/>
          <p:cNvSpPr txBox="1"/>
          <p:nvPr>
            <p:ph idx="1" type="subTitle"/>
          </p:nvPr>
        </p:nvSpPr>
        <p:spPr>
          <a:xfrm>
            <a:off x="4981770" y="2451554"/>
            <a:ext cx="2281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2" name="Google Shape;2802;p69"/>
          <p:cNvSpPr txBox="1"/>
          <p:nvPr>
            <p:ph idx="2" type="subTitle"/>
          </p:nvPr>
        </p:nvSpPr>
        <p:spPr>
          <a:xfrm>
            <a:off x="4981771" y="2964124"/>
            <a:ext cx="2281800" cy="6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3" name="Google Shape;2803;p69"/>
          <p:cNvSpPr txBox="1"/>
          <p:nvPr>
            <p:ph idx="3" type="subTitle"/>
          </p:nvPr>
        </p:nvSpPr>
        <p:spPr>
          <a:xfrm>
            <a:off x="1880430" y="2451554"/>
            <a:ext cx="2281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4" name="Google Shape;2804;p69"/>
          <p:cNvSpPr txBox="1"/>
          <p:nvPr>
            <p:ph idx="4" type="subTitle"/>
          </p:nvPr>
        </p:nvSpPr>
        <p:spPr>
          <a:xfrm>
            <a:off x="1880425" y="2964124"/>
            <a:ext cx="2281800" cy="6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5" name="Google Shape;2805;p69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pic>
        <p:nvPicPr>
          <p:cNvPr id="2806" name="Google Shape;2806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2384751" y="373530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07" name="Google Shape;2807;p69"/>
          <p:cNvGrpSpPr/>
          <p:nvPr/>
        </p:nvGrpSpPr>
        <p:grpSpPr>
          <a:xfrm flipH="1" rot="10800000">
            <a:off x="400702" y="1439175"/>
            <a:ext cx="283332" cy="284718"/>
            <a:chOff x="432750" y="3302025"/>
            <a:chExt cx="216416" cy="217475"/>
          </a:xfrm>
        </p:grpSpPr>
        <p:sp>
          <p:nvSpPr>
            <p:cNvPr id="2808" name="Google Shape;2808;p69"/>
            <p:cNvSpPr/>
            <p:nvPr/>
          </p:nvSpPr>
          <p:spPr>
            <a:xfrm>
              <a:off x="435041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69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10" name="Google Shape;2810;p69"/>
          <p:cNvGrpSpPr/>
          <p:nvPr/>
        </p:nvGrpSpPr>
        <p:grpSpPr>
          <a:xfrm flipH="1" rot="10800000">
            <a:off x="357713" y="2873685"/>
            <a:ext cx="357454" cy="956304"/>
            <a:chOff x="357713" y="600975"/>
            <a:chExt cx="357454" cy="956304"/>
          </a:xfrm>
        </p:grpSpPr>
        <p:sp>
          <p:nvSpPr>
            <p:cNvPr id="2811" name="Google Shape;2811;p69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69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69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69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15" name="Google Shape;2815;p69"/>
          <p:cNvGrpSpPr/>
          <p:nvPr/>
        </p:nvGrpSpPr>
        <p:grpSpPr>
          <a:xfrm>
            <a:off x="8013814" y="-799203"/>
            <a:ext cx="2019176" cy="2019176"/>
            <a:chOff x="1943325" y="-220375"/>
            <a:chExt cx="1298672" cy="1298672"/>
          </a:xfrm>
        </p:grpSpPr>
        <p:sp>
          <p:nvSpPr>
            <p:cNvPr id="2816" name="Google Shape;2816;p69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69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69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69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69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69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69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69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69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69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69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69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69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69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69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69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69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69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69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69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69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69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69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69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69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69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69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69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69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69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69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69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69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69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69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69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69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69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69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69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69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69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69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69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69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69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69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69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4" name="Google Shape;2864;p69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2865" name="Google Shape;2865;p69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69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69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69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69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69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69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69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69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69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69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69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69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69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69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69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8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2" name="Google Shape;2882;p70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883" name="Google Shape;2883;p70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2884" name="Google Shape;2884;p70"/>
          <p:cNvGrpSpPr/>
          <p:nvPr/>
        </p:nvGrpSpPr>
        <p:grpSpPr>
          <a:xfrm flipH="1">
            <a:off x="-99423" y="4189150"/>
            <a:ext cx="1039906" cy="679800"/>
            <a:chOff x="4082325" y="3790650"/>
            <a:chExt cx="1039906" cy="679800"/>
          </a:xfrm>
        </p:grpSpPr>
        <p:sp>
          <p:nvSpPr>
            <p:cNvPr id="2885" name="Google Shape;2885;p70"/>
            <p:cNvSpPr/>
            <p:nvPr/>
          </p:nvSpPr>
          <p:spPr>
            <a:xfrm>
              <a:off x="4082325" y="3790650"/>
              <a:ext cx="1039906" cy="94858"/>
            </a:xfrm>
            <a:custGeom>
              <a:rect b="b" l="l" r="r" t="t"/>
              <a:pathLst>
                <a:path extrusionOk="0" fill="none" h="1448" w="15874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70"/>
            <p:cNvSpPr/>
            <p:nvPr/>
          </p:nvSpPr>
          <p:spPr>
            <a:xfrm>
              <a:off x="4082325" y="4083808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70"/>
            <p:cNvSpPr/>
            <p:nvPr/>
          </p:nvSpPr>
          <p:spPr>
            <a:xfrm>
              <a:off x="4082325" y="4375657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88" name="Google Shape;2888;p70"/>
          <p:cNvGrpSpPr/>
          <p:nvPr/>
        </p:nvGrpSpPr>
        <p:grpSpPr>
          <a:xfrm rot="5400000">
            <a:off x="8405096" y="2480296"/>
            <a:ext cx="793256" cy="182899"/>
            <a:chOff x="2685575" y="2835950"/>
            <a:chExt cx="433000" cy="99825"/>
          </a:xfrm>
        </p:grpSpPr>
        <p:sp>
          <p:nvSpPr>
            <p:cNvPr id="2889" name="Google Shape;2889;p70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70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70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70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93" name="Google Shape;2893;p70"/>
          <p:cNvGrpSpPr/>
          <p:nvPr/>
        </p:nvGrpSpPr>
        <p:grpSpPr>
          <a:xfrm flipH="1">
            <a:off x="8194575" y="4265345"/>
            <a:ext cx="1965289" cy="517060"/>
            <a:chOff x="3539975" y="3523525"/>
            <a:chExt cx="745925" cy="196250"/>
          </a:xfrm>
        </p:grpSpPr>
        <p:sp>
          <p:nvSpPr>
            <p:cNvPr id="2894" name="Google Shape;2894;p70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70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70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70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70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70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70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70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70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70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70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70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70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70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70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70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10" name="Shape 2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1" name="Google Shape;2911;p71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912" name="Google Shape;2912;p71"/>
          <p:cNvSpPr txBox="1"/>
          <p:nvPr>
            <p:ph idx="1" type="body"/>
          </p:nvPr>
        </p:nvSpPr>
        <p:spPr>
          <a:xfrm>
            <a:off x="1221000" y="1512026"/>
            <a:ext cx="67020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sz="1200"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 sz="1200"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 sz="1200"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sz="1200"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 sz="1200"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 sz="1200"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 sz="1200"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13" name="Google Shape;2913;p71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pic>
        <p:nvPicPr>
          <p:cNvPr id="2914" name="Google Shape;2914;p71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>
            <a:off x="-303901" y="383000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15" name="Google Shape;2915;p71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2916" name="Google Shape;2916;p71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71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18" name="Google Shape;2918;p71"/>
          <p:cNvGrpSpPr/>
          <p:nvPr/>
        </p:nvGrpSpPr>
        <p:grpSpPr>
          <a:xfrm>
            <a:off x="357713" y="1210575"/>
            <a:ext cx="357454" cy="956304"/>
            <a:chOff x="357713" y="600975"/>
            <a:chExt cx="357454" cy="956304"/>
          </a:xfrm>
        </p:grpSpPr>
        <p:sp>
          <p:nvSpPr>
            <p:cNvPr id="2919" name="Google Shape;2919;p71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71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71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71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3" name="Google Shape;2923;p71"/>
          <p:cNvGrpSpPr/>
          <p:nvPr/>
        </p:nvGrpSpPr>
        <p:grpSpPr>
          <a:xfrm>
            <a:off x="8209964" y="1045747"/>
            <a:ext cx="2019176" cy="2019176"/>
            <a:chOff x="1943325" y="-220375"/>
            <a:chExt cx="1298672" cy="1298672"/>
          </a:xfrm>
        </p:grpSpPr>
        <p:sp>
          <p:nvSpPr>
            <p:cNvPr id="2924" name="Google Shape;2924;p71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71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71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71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71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71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71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71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71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71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71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71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71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71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71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71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71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71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71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71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71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71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71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71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71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71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71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71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71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71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71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71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71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71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71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71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71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71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71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71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71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71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71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71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71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71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71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71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72" name="Google Shape;2972;p71"/>
          <p:cNvGrpSpPr/>
          <p:nvPr/>
        </p:nvGrpSpPr>
        <p:grpSpPr>
          <a:xfrm>
            <a:off x="-1031260" y="2597545"/>
            <a:ext cx="1965289" cy="517060"/>
            <a:chOff x="3539975" y="3523525"/>
            <a:chExt cx="745925" cy="196250"/>
          </a:xfrm>
        </p:grpSpPr>
        <p:sp>
          <p:nvSpPr>
            <p:cNvPr id="2973" name="Google Shape;2973;p71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71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71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71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71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71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71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71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71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71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71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71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71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71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71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71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89" name="Google Shape;2989;p71"/>
          <p:cNvSpPr/>
          <p:nvPr/>
        </p:nvSpPr>
        <p:spPr>
          <a:xfrm>
            <a:off x="2947150" y="425843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90" name="Shape 2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1" name="Google Shape;2991;p72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992" name="Google Shape;2992;p72"/>
          <p:cNvSpPr txBox="1"/>
          <p:nvPr>
            <p:ph type="title"/>
          </p:nvPr>
        </p:nvSpPr>
        <p:spPr>
          <a:xfrm>
            <a:off x="1987800" y="1227877"/>
            <a:ext cx="5168400" cy="2615400"/>
          </a:xfrm>
          <a:prstGeom prst="rect">
            <a:avLst/>
          </a:prstGeom>
        </p:spPr>
        <p:txBody>
          <a:bodyPr anchorCtr="0" anchor="ctr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2993" name="Google Shape;2993;p72"/>
          <p:cNvGrpSpPr/>
          <p:nvPr/>
        </p:nvGrpSpPr>
        <p:grpSpPr>
          <a:xfrm rot="-5400000">
            <a:off x="2819427" y="4284163"/>
            <a:ext cx="289170" cy="284718"/>
            <a:chOff x="426000" y="3302025"/>
            <a:chExt cx="220875" cy="217475"/>
          </a:xfrm>
        </p:grpSpPr>
        <p:sp>
          <p:nvSpPr>
            <p:cNvPr id="2994" name="Google Shape;2994;p72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72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96" name="Google Shape;2996;p72"/>
          <p:cNvGrpSpPr/>
          <p:nvPr/>
        </p:nvGrpSpPr>
        <p:grpSpPr>
          <a:xfrm rot="-5400000">
            <a:off x="1014983" y="3948380"/>
            <a:ext cx="357454" cy="956304"/>
            <a:chOff x="357713" y="600975"/>
            <a:chExt cx="357454" cy="956304"/>
          </a:xfrm>
        </p:grpSpPr>
        <p:sp>
          <p:nvSpPr>
            <p:cNvPr id="2997" name="Google Shape;2997;p72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72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72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72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01" name="Google Shape;3001;p72"/>
          <p:cNvSpPr/>
          <p:nvPr/>
        </p:nvSpPr>
        <p:spPr>
          <a:xfrm>
            <a:off x="5427233" y="4098668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3" name="Google Shape;3003;p73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004" name="Google Shape;3004;p73"/>
          <p:cNvSpPr txBox="1"/>
          <p:nvPr>
            <p:ph type="title"/>
          </p:nvPr>
        </p:nvSpPr>
        <p:spPr>
          <a:xfrm>
            <a:off x="803348" y="1764416"/>
            <a:ext cx="4635900" cy="632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005" name="Google Shape;3005;p73"/>
          <p:cNvSpPr txBox="1"/>
          <p:nvPr>
            <p:ph idx="1" type="subTitle"/>
          </p:nvPr>
        </p:nvSpPr>
        <p:spPr>
          <a:xfrm>
            <a:off x="803350" y="2483809"/>
            <a:ext cx="4635900" cy="13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7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3006" name="Google Shape;3006;p73"/>
          <p:cNvGrpSpPr/>
          <p:nvPr/>
        </p:nvGrpSpPr>
        <p:grpSpPr>
          <a:xfrm>
            <a:off x="391864" y="4307270"/>
            <a:ext cx="289170" cy="284718"/>
            <a:chOff x="426000" y="3302025"/>
            <a:chExt cx="220875" cy="217475"/>
          </a:xfrm>
        </p:grpSpPr>
        <p:sp>
          <p:nvSpPr>
            <p:cNvPr id="3007" name="Google Shape;3007;p73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73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09" name="Google Shape;3009;p73"/>
          <p:cNvGrpSpPr/>
          <p:nvPr/>
        </p:nvGrpSpPr>
        <p:grpSpPr>
          <a:xfrm>
            <a:off x="4724908" y="599573"/>
            <a:ext cx="793256" cy="182899"/>
            <a:chOff x="2685575" y="2835950"/>
            <a:chExt cx="433000" cy="99825"/>
          </a:xfrm>
        </p:grpSpPr>
        <p:sp>
          <p:nvSpPr>
            <p:cNvPr id="3010" name="Google Shape;3010;p73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73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73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73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14" name="Google Shape;3014;p73"/>
          <p:cNvGrpSpPr/>
          <p:nvPr/>
        </p:nvGrpSpPr>
        <p:grpSpPr>
          <a:xfrm>
            <a:off x="3091076" y="4281547"/>
            <a:ext cx="2019176" cy="2019176"/>
            <a:chOff x="1943325" y="-220375"/>
            <a:chExt cx="1298672" cy="1298672"/>
          </a:xfrm>
        </p:grpSpPr>
        <p:sp>
          <p:nvSpPr>
            <p:cNvPr id="3015" name="Google Shape;3015;p73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73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73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73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73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73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73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73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73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73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73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73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73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73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73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73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73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73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73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73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73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73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73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73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73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73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73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73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73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73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73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73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73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73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73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73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73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73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73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73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73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73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73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73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73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73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73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73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3" name="Google Shape;3063;p73"/>
          <p:cNvGrpSpPr/>
          <p:nvPr/>
        </p:nvGrpSpPr>
        <p:grpSpPr>
          <a:xfrm>
            <a:off x="8513377" y="4281545"/>
            <a:ext cx="1965289" cy="517060"/>
            <a:chOff x="3539975" y="3523525"/>
            <a:chExt cx="745925" cy="196250"/>
          </a:xfrm>
        </p:grpSpPr>
        <p:sp>
          <p:nvSpPr>
            <p:cNvPr id="3064" name="Google Shape;3064;p73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73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73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73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73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73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73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73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73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73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73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73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73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73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73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73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80" name="Google Shape;3080;p73"/>
          <p:cNvSpPr/>
          <p:nvPr/>
        </p:nvSpPr>
        <p:spPr>
          <a:xfrm>
            <a:off x="1765763" y="533623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81" name="Shape 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" name="Google Shape;3082;p74"/>
          <p:cNvSpPr txBox="1"/>
          <p:nvPr>
            <p:ph idx="1" type="body"/>
          </p:nvPr>
        </p:nvSpPr>
        <p:spPr>
          <a:xfrm>
            <a:off x="1096550" y="1135950"/>
            <a:ext cx="44667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1pPr>
          </a:lstStyle>
          <a:p/>
        </p:txBody>
      </p:sp>
      <p:grpSp>
        <p:nvGrpSpPr>
          <p:cNvPr id="3083" name="Google Shape;3083;p74"/>
          <p:cNvGrpSpPr/>
          <p:nvPr/>
        </p:nvGrpSpPr>
        <p:grpSpPr>
          <a:xfrm>
            <a:off x="391864" y="4307270"/>
            <a:ext cx="289170" cy="284718"/>
            <a:chOff x="426000" y="3302025"/>
            <a:chExt cx="220875" cy="217475"/>
          </a:xfrm>
        </p:grpSpPr>
        <p:sp>
          <p:nvSpPr>
            <p:cNvPr id="3084" name="Google Shape;3084;p74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74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86" name="Google Shape;3086;p74"/>
          <p:cNvGrpSpPr/>
          <p:nvPr/>
        </p:nvGrpSpPr>
        <p:grpSpPr>
          <a:xfrm>
            <a:off x="357713" y="1416050"/>
            <a:ext cx="357454" cy="956304"/>
            <a:chOff x="357713" y="600975"/>
            <a:chExt cx="357454" cy="956304"/>
          </a:xfrm>
        </p:grpSpPr>
        <p:sp>
          <p:nvSpPr>
            <p:cNvPr id="3087" name="Google Shape;3087;p74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74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74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74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91" name="Google Shape;3091;p74"/>
          <p:cNvGrpSpPr/>
          <p:nvPr/>
        </p:nvGrpSpPr>
        <p:grpSpPr>
          <a:xfrm>
            <a:off x="1409864" y="-1010428"/>
            <a:ext cx="2019176" cy="2019176"/>
            <a:chOff x="1943325" y="-220375"/>
            <a:chExt cx="1298672" cy="1298672"/>
          </a:xfrm>
        </p:grpSpPr>
        <p:sp>
          <p:nvSpPr>
            <p:cNvPr id="3092" name="Google Shape;3092;p74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74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74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74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74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74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74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74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74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74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74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74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74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74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74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74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74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74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74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74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74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74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74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74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74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74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74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74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74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74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74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74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74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74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74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74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74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74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74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74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74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74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74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74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74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74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74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74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140" name="Google Shape;3140;p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700000">
            <a:off x="7664015" y="1409800"/>
            <a:ext cx="2527511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41" name="Shape 3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2" name="Google Shape;3142;p75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143" name="Google Shape;3143;p75"/>
          <p:cNvSpPr txBox="1"/>
          <p:nvPr>
            <p:ph hasCustomPrompt="1" type="title"/>
          </p:nvPr>
        </p:nvSpPr>
        <p:spPr>
          <a:xfrm>
            <a:off x="1189500" y="1573088"/>
            <a:ext cx="6765000" cy="1191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44" name="Google Shape;3144;p75"/>
          <p:cNvSpPr txBox="1"/>
          <p:nvPr>
            <p:ph idx="1" type="subTitle"/>
          </p:nvPr>
        </p:nvSpPr>
        <p:spPr>
          <a:xfrm>
            <a:off x="1189500" y="3008635"/>
            <a:ext cx="6765000" cy="3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145" name="Google Shape;3145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1398709" y="37756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46" name="Google Shape;3146;p75"/>
          <p:cNvGrpSpPr/>
          <p:nvPr/>
        </p:nvGrpSpPr>
        <p:grpSpPr>
          <a:xfrm flipH="1">
            <a:off x="8442483" y="3580345"/>
            <a:ext cx="284143" cy="284718"/>
            <a:chOff x="432750" y="3302025"/>
            <a:chExt cx="217035" cy="217475"/>
          </a:xfrm>
        </p:grpSpPr>
        <p:sp>
          <p:nvSpPr>
            <p:cNvPr id="3147" name="Google Shape;3147;p75"/>
            <p:cNvSpPr/>
            <p:nvPr/>
          </p:nvSpPr>
          <p:spPr>
            <a:xfrm>
              <a:off x="43566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75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9" name="Google Shape;3149;p75"/>
          <p:cNvGrpSpPr/>
          <p:nvPr/>
        </p:nvGrpSpPr>
        <p:grpSpPr>
          <a:xfrm flipH="1">
            <a:off x="8412161" y="940850"/>
            <a:ext cx="357454" cy="956304"/>
            <a:chOff x="357713" y="600975"/>
            <a:chExt cx="357454" cy="956304"/>
          </a:xfrm>
        </p:grpSpPr>
        <p:sp>
          <p:nvSpPr>
            <p:cNvPr id="3150" name="Google Shape;3150;p75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75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75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75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54" name="Google Shape;3154;p75"/>
          <p:cNvGrpSpPr/>
          <p:nvPr/>
        </p:nvGrpSpPr>
        <p:grpSpPr>
          <a:xfrm flipH="1">
            <a:off x="-1204526" y="3464295"/>
            <a:ext cx="1965289" cy="517060"/>
            <a:chOff x="3539975" y="3523525"/>
            <a:chExt cx="745925" cy="196250"/>
          </a:xfrm>
        </p:grpSpPr>
        <p:sp>
          <p:nvSpPr>
            <p:cNvPr id="3155" name="Google Shape;3155;p75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75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75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75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75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75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75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75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75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75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75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75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75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75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75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75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17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3172" name="Shape 3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3" name="Google Shape;3173;p77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174" name="Google Shape;3174;p77"/>
          <p:cNvSpPr txBox="1"/>
          <p:nvPr>
            <p:ph hasCustomPrompt="1" type="title"/>
          </p:nvPr>
        </p:nvSpPr>
        <p:spPr>
          <a:xfrm>
            <a:off x="817925" y="1535078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3175" name="Google Shape;3175;p77"/>
          <p:cNvSpPr txBox="1"/>
          <p:nvPr>
            <p:ph idx="1" type="subTitle"/>
          </p:nvPr>
        </p:nvSpPr>
        <p:spPr>
          <a:xfrm>
            <a:off x="1639675" y="1483450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6" name="Google Shape;3176;p77"/>
          <p:cNvSpPr txBox="1"/>
          <p:nvPr>
            <p:ph idx="2" type="subTitle"/>
          </p:nvPr>
        </p:nvSpPr>
        <p:spPr>
          <a:xfrm>
            <a:off x="1639675" y="1838040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7" name="Google Shape;3177;p77"/>
          <p:cNvSpPr txBox="1"/>
          <p:nvPr>
            <p:ph hasCustomPrompt="1" idx="3" type="title"/>
          </p:nvPr>
        </p:nvSpPr>
        <p:spPr>
          <a:xfrm>
            <a:off x="817925" y="2547299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3178" name="Google Shape;3178;p77"/>
          <p:cNvSpPr txBox="1"/>
          <p:nvPr>
            <p:ph idx="4" type="subTitle"/>
          </p:nvPr>
        </p:nvSpPr>
        <p:spPr>
          <a:xfrm>
            <a:off x="1639675" y="2497425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9" name="Google Shape;3179;p77"/>
          <p:cNvSpPr txBox="1"/>
          <p:nvPr>
            <p:ph idx="5" type="subTitle"/>
          </p:nvPr>
        </p:nvSpPr>
        <p:spPr>
          <a:xfrm>
            <a:off x="1639675" y="2852015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0" name="Google Shape;3180;p77"/>
          <p:cNvSpPr txBox="1"/>
          <p:nvPr>
            <p:ph hasCustomPrompt="1" idx="6" type="title"/>
          </p:nvPr>
        </p:nvSpPr>
        <p:spPr>
          <a:xfrm>
            <a:off x="817925" y="3559519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3181" name="Google Shape;3181;p77"/>
          <p:cNvSpPr txBox="1"/>
          <p:nvPr>
            <p:ph idx="7" type="subTitle"/>
          </p:nvPr>
        </p:nvSpPr>
        <p:spPr>
          <a:xfrm>
            <a:off x="1639675" y="3511400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2" name="Google Shape;3182;p77"/>
          <p:cNvSpPr txBox="1"/>
          <p:nvPr>
            <p:ph idx="8" type="subTitle"/>
          </p:nvPr>
        </p:nvSpPr>
        <p:spPr>
          <a:xfrm>
            <a:off x="1639675" y="3865990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3" name="Google Shape;3183;p77"/>
          <p:cNvSpPr txBox="1"/>
          <p:nvPr>
            <p:ph hasCustomPrompt="1" idx="9" type="title"/>
          </p:nvPr>
        </p:nvSpPr>
        <p:spPr>
          <a:xfrm>
            <a:off x="4707713" y="1535078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3184" name="Google Shape;3184;p77"/>
          <p:cNvSpPr txBox="1"/>
          <p:nvPr>
            <p:ph idx="13" type="subTitle"/>
          </p:nvPr>
        </p:nvSpPr>
        <p:spPr>
          <a:xfrm>
            <a:off x="5529413" y="1483450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5" name="Google Shape;3185;p77"/>
          <p:cNvSpPr txBox="1"/>
          <p:nvPr>
            <p:ph idx="14" type="subTitle"/>
          </p:nvPr>
        </p:nvSpPr>
        <p:spPr>
          <a:xfrm>
            <a:off x="5529413" y="1838040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6" name="Google Shape;3186;p77"/>
          <p:cNvSpPr txBox="1"/>
          <p:nvPr>
            <p:ph hasCustomPrompt="1" idx="15" type="title"/>
          </p:nvPr>
        </p:nvSpPr>
        <p:spPr>
          <a:xfrm>
            <a:off x="4707713" y="2547299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3187" name="Google Shape;3187;p77"/>
          <p:cNvSpPr txBox="1"/>
          <p:nvPr>
            <p:ph idx="16" type="subTitle"/>
          </p:nvPr>
        </p:nvSpPr>
        <p:spPr>
          <a:xfrm>
            <a:off x="5529413" y="2497425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8" name="Google Shape;3188;p77"/>
          <p:cNvSpPr txBox="1"/>
          <p:nvPr>
            <p:ph idx="17" type="subTitle"/>
          </p:nvPr>
        </p:nvSpPr>
        <p:spPr>
          <a:xfrm>
            <a:off x="5529413" y="2852015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9" name="Google Shape;3189;p77"/>
          <p:cNvSpPr txBox="1"/>
          <p:nvPr>
            <p:ph hasCustomPrompt="1" idx="18" type="title"/>
          </p:nvPr>
        </p:nvSpPr>
        <p:spPr>
          <a:xfrm>
            <a:off x="4707713" y="3559519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3190" name="Google Shape;3190;p77"/>
          <p:cNvSpPr txBox="1"/>
          <p:nvPr>
            <p:ph idx="19" type="subTitle"/>
          </p:nvPr>
        </p:nvSpPr>
        <p:spPr>
          <a:xfrm>
            <a:off x="5529413" y="3511400"/>
            <a:ext cx="28872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91" name="Google Shape;3191;p77"/>
          <p:cNvSpPr txBox="1"/>
          <p:nvPr>
            <p:ph idx="20" type="subTitle"/>
          </p:nvPr>
        </p:nvSpPr>
        <p:spPr>
          <a:xfrm>
            <a:off x="5529413" y="3865990"/>
            <a:ext cx="234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92" name="Google Shape;3192;p77"/>
          <p:cNvSpPr txBox="1"/>
          <p:nvPr>
            <p:ph idx="21"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3193" name="Google Shape;3193;p77"/>
          <p:cNvGrpSpPr/>
          <p:nvPr/>
        </p:nvGrpSpPr>
        <p:grpSpPr>
          <a:xfrm>
            <a:off x="8246982" y="3524700"/>
            <a:ext cx="1039906" cy="679800"/>
            <a:chOff x="4082325" y="3790650"/>
            <a:chExt cx="1039906" cy="679800"/>
          </a:xfrm>
        </p:grpSpPr>
        <p:sp>
          <p:nvSpPr>
            <p:cNvPr id="3194" name="Google Shape;3194;p77"/>
            <p:cNvSpPr/>
            <p:nvPr/>
          </p:nvSpPr>
          <p:spPr>
            <a:xfrm>
              <a:off x="4082325" y="3790650"/>
              <a:ext cx="1039906" cy="94858"/>
            </a:xfrm>
            <a:custGeom>
              <a:rect b="b" l="l" r="r" t="t"/>
              <a:pathLst>
                <a:path extrusionOk="0" fill="none" h="1448" w="15874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77"/>
            <p:cNvSpPr/>
            <p:nvPr/>
          </p:nvSpPr>
          <p:spPr>
            <a:xfrm>
              <a:off x="4082325" y="4083808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77"/>
            <p:cNvSpPr/>
            <p:nvPr/>
          </p:nvSpPr>
          <p:spPr>
            <a:xfrm>
              <a:off x="4082325" y="4375657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97" name="Google Shape;3197;p77"/>
          <p:cNvGrpSpPr/>
          <p:nvPr/>
        </p:nvGrpSpPr>
        <p:grpSpPr>
          <a:xfrm>
            <a:off x="-846423" y="4392645"/>
            <a:ext cx="1965289" cy="517060"/>
            <a:chOff x="3539975" y="3523525"/>
            <a:chExt cx="745925" cy="196250"/>
          </a:xfrm>
        </p:grpSpPr>
        <p:sp>
          <p:nvSpPr>
            <p:cNvPr id="3198" name="Google Shape;3198;p77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77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77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77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77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77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77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77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77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77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77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77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77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77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77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77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4" name="Google Shape;3214;p77"/>
          <p:cNvGrpSpPr/>
          <p:nvPr/>
        </p:nvGrpSpPr>
        <p:grpSpPr>
          <a:xfrm flipH="1">
            <a:off x="-3594575" y="-199329"/>
            <a:ext cx="4000413" cy="3175881"/>
            <a:chOff x="5207925" y="-1994879"/>
            <a:chExt cx="4000413" cy="3175881"/>
          </a:xfrm>
        </p:grpSpPr>
        <p:sp>
          <p:nvSpPr>
            <p:cNvPr id="3215" name="Google Shape;3215;p77"/>
            <p:cNvSpPr/>
            <p:nvPr/>
          </p:nvSpPr>
          <p:spPr>
            <a:xfrm>
              <a:off x="5256209" y="-1994879"/>
              <a:ext cx="3952129" cy="3103920"/>
            </a:xfrm>
            <a:custGeom>
              <a:rect b="b" l="l" r="r" t="t"/>
              <a:pathLst>
                <a:path extrusionOk="0" fill="none" h="70648" w="89954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77"/>
            <p:cNvSpPr/>
            <p:nvPr/>
          </p:nvSpPr>
          <p:spPr>
            <a:xfrm>
              <a:off x="5579917" y="1036061"/>
              <a:ext cx="144942" cy="144942"/>
            </a:xfrm>
            <a:custGeom>
              <a:rect b="b" l="l" r="r" t="t"/>
              <a:pathLst>
                <a:path extrusionOk="0" h="3299" w="3299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77"/>
            <p:cNvSpPr/>
            <p:nvPr/>
          </p:nvSpPr>
          <p:spPr>
            <a:xfrm>
              <a:off x="5207925" y="352772"/>
              <a:ext cx="96613" cy="394888"/>
            </a:xfrm>
            <a:custGeom>
              <a:rect b="b" l="l" r="r" t="t"/>
              <a:pathLst>
                <a:path extrusionOk="0" h="8988" w="2199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9">
    <p:spTree>
      <p:nvGrpSpPr>
        <p:cNvPr id="3218" name="Shape 3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9" name="Google Shape;3219;p78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220" name="Google Shape;3220;p78"/>
          <p:cNvSpPr txBox="1"/>
          <p:nvPr>
            <p:ph hasCustomPrompt="1" type="title"/>
          </p:nvPr>
        </p:nvSpPr>
        <p:spPr>
          <a:xfrm>
            <a:off x="2167181" y="1194994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3221" name="Google Shape;3221;p78"/>
          <p:cNvSpPr txBox="1"/>
          <p:nvPr>
            <p:ph idx="1" type="subTitle"/>
          </p:nvPr>
        </p:nvSpPr>
        <p:spPr>
          <a:xfrm>
            <a:off x="2988905" y="1244525"/>
            <a:ext cx="39879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2" name="Google Shape;3222;p78"/>
          <p:cNvSpPr txBox="1"/>
          <p:nvPr>
            <p:ph idx="2" type="subTitle"/>
          </p:nvPr>
        </p:nvSpPr>
        <p:spPr>
          <a:xfrm>
            <a:off x="2988888" y="1599134"/>
            <a:ext cx="3987900" cy="2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3" name="Google Shape;3223;p78"/>
          <p:cNvSpPr txBox="1"/>
          <p:nvPr>
            <p:ph hasCustomPrompt="1" idx="3" type="title"/>
          </p:nvPr>
        </p:nvSpPr>
        <p:spPr>
          <a:xfrm>
            <a:off x="2167181" y="2089809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3224" name="Google Shape;3224;p78"/>
          <p:cNvSpPr txBox="1"/>
          <p:nvPr>
            <p:ph idx="4" type="subTitle"/>
          </p:nvPr>
        </p:nvSpPr>
        <p:spPr>
          <a:xfrm>
            <a:off x="2988905" y="2139342"/>
            <a:ext cx="39879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5" name="Google Shape;3225;p78"/>
          <p:cNvSpPr txBox="1"/>
          <p:nvPr>
            <p:ph idx="5" type="subTitle"/>
          </p:nvPr>
        </p:nvSpPr>
        <p:spPr>
          <a:xfrm>
            <a:off x="2988888" y="2493949"/>
            <a:ext cx="3987900" cy="2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6" name="Google Shape;3226;p78"/>
          <p:cNvSpPr txBox="1"/>
          <p:nvPr>
            <p:ph hasCustomPrompt="1" idx="6" type="title"/>
          </p:nvPr>
        </p:nvSpPr>
        <p:spPr>
          <a:xfrm>
            <a:off x="2167181" y="2984623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3227" name="Google Shape;3227;p78"/>
          <p:cNvSpPr txBox="1"/>
          <p:nvPr>
            <p:ph idx="7" type="subTitle"/>
          </p:nvPr>
        </p:nvSpPr>
        <p:spPr>
          <a:xfrm>
            <a:off x="2988905" y="3034159"/>
            <a:ext cx="39879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8" name="Google Shape;3228;p78"/>
          <p:cNvSpPr txBox="1"/>
          <p:nvPr>
            <p:ph idx="8" type="subTitle"/>
          </p:nvPr>
        </p:nvSpPr>
        <p:spPr>
          <a:xfrm>
            <a:off x="2988888" y="3388763"/>
            <a:ext cx="3987900" cy="2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9" name="Google Shape;3229;p78"/>
          <p:cNvSpPr txBox="1"/>
          <p:nvPr>
            <p:ph hasCustomPrompt="1" idx="9" type="title"/>
          </p:nvPr>
        </p:nvSpPr>
        <p:spPr>
          <a:xfrm>
            <a:off x="2167181" y="3879438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3230" name="Google Shape;3230;p78"/>
          <p:cNvSpPr txBox="1"/>
          <p:nvPr>
            <p:ph idx="13" type="subTitle"/>
          </p:nvPr>
        </p:nvSpPr>
        <p:spPr>
          <a:xfrm>
            <a:off x="2988905" y="3928977"/>
            <a:ext cx="3987900" cy="3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31" name="Google Shape;3231;p78"/>
          <p:cNvSpPr txBox="1"/>
          <p:nvPr>
            <p:ph idx="14" type="subTitle"/>
          </p:nvPr>
        </p:nvSpPr>
        <p:spPr>
          <a:xfrm>
            <a:off x="2988888" y="4283578"/>
            <a:ext cx="3987900" cy="2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32" name="Google Shape;3232;p78"/>
          <p:cNvSpPr txBox="1"/>
          <p:nvPr>
            <p:ph hasCustomPrompt="1" idx="15" type="title"/>
          </p:nvPr>
        </p:nvSpPr>
        <p:spPr>
          <a:xfrm>
            <a:off x="4707713" y="2547299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3233" name="Google Shape;3233;p78"/>
          <p:cNvSpPr txBox="1"/>
          <p:nvPr>
            <p:ph hasCustomPrompt="1" idx="16" type="title"/>
          </p:nvPr>
        </p:nvSpPr>
        <p:spPr>
          <a:xfrm>
            <a:off x="4707713" y="3559519"/>
            <a:ext cx="8217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2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3234" name="Google Shape;3234;p78"/>
          <p:cNvSpPr txBox="1"/>
          <p:nvPr>
            <p:ph idx="17"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3235" name="Google Shape;3235;p78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3236" name="Google Shape;3236;p78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78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38" name="Google Shape;3238;p78"/>
          <p:cNvGrpSpPr/>
          <p:nvPr/>
        </p:nvGrpSpPr>
        <p:grpSpPr>
          <a:xfrm>
            <a:off x="357713" y="1210575"/>
            <a:ext cx="357454" cy="956304"/>
            <a:chOff x="357713" y="600975"/>
            <a:chExt cx="357454" cy="956304"/>
          </a:xfrm>
        </p:grpSpPr>
        <p:sp>
          <p:nvSpPr>
            <p:cNvPr id="3239" name="Google Shape;3239;p78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78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78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78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3" name="Google Shape;3243;p78"/>
          <p:cNvGrpSpPr/>
          <p:nvPr/>
        </p:nvGrpSpPr>
        <p:grpSpPr>
          <a:xfrm>
            <a:off x="163264" y="4378897"/>
            <a:ext cx="2019176" cy="2019176"/>
            <a:chOff x="1943325" y="-220375"/>
            <a:chExt cx="1298672" cy="1298672"/>
          </a:xfrm>
        </p:grpSpPr>
        <p:sp>
          <p:nvSpPr>
            <p:cNvPr id="3244" name="Google Shape;3244;p78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78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78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78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78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78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78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78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78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78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78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78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78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78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78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78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78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78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78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78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78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78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78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78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78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78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78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78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78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78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78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78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78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78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78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78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78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78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78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78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78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78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78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78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78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78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78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78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92" name="Google Shape;3292;p78"/>
          <p:cNvGrpSpPr/>
          <p:nvPr/>
        </p:nvGrpSpPr>
        <p:grpSpPr>
          <a:xfrm>
            <a:off x="8354090" y="2590370"/>
            <a:ext cx="1965289" cy="517060"/>
            <a:chOff x="3539975" y="3523525"/>
            <a:chExt cx="745925" cy="196250"/>
          </a:xfrm>
        </p:grpSpPr>
        <p:sp>
          <p:nvSpPr>
            <p:cNvPr id="3293" name="Google Shape;3293;p78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78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78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78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78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78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78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78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78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78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78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78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78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78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78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78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12">
    <p:spTree>
      <p:nvGrpSpPr>
        <p:cNvPr id="3309" name="Shape 3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10" name="Google Shape;3310;p79"/>
          <p:cNvGrpSpPr/>
          <p:nvPr/>
        </p:nvGrpSpPr>
        <p:grpSpPr>
          <a:xfrm>
            <a:off x="357713" y="2863850"/>
            <a:ext cx="357454" cy="956304"/>
            <a:chOff x="357713" y="600975"/>
            <a:chExt cx="357454" cy="956304"/>
          </a:xfrm>
        </p:grpSpPr>
        <p:sp>
          <p:nvSpPr>
            <p:cNvPr id="3311" name="Google Shape;3311;p79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79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79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79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315" name="Google Shape;3315;p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6295609" y="-883375"/>
            <a:ext cx="9353213" cy="26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3316" name="Google Shape;3316;p79"/>
          <p:cNvSpPr txBox="1"/>
          <p:nvPr>
            <p:ph type="title"/>
          </p:nvPr>
        </p:nvSpPr>
        <p:spPr>
          <a:xfrm>
            <a:off x="5903275" y="1027175"/>
            <a:ext cx="2525400" cy="1866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8">
    <p:spTree>
      <p:nvGrpSpPr>
        <p:cNvPr id="3317" name="Shape 3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8" name="Google Shape;3318;p80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319" name="Google Shape;3319;p80"/>
          <p:cNvSpPr txBox="1"/>
          <p:nvPr>
            <p:ph type="title"/>
          </p:nvPr>
        </p:nvSpPr>
        <p:spPr>
          <a:xfrm>
            <a:off x="1116375" y="1556340"/>
            <a:ext cx="4509600" cy="1287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20" name="Google Shape;3320;p80"/>
          <p:cNvSpPr txBox="1"/>
          <p:nvPr>
            <p:ph hasCustomPrompt="1" idx="2" type="title"/>
          </p:nvPr>
        </p:nvSpPr>
        <p:spPr>
          <a:xfrm>
            <a:off x="5638521" y="1356584"/>
            <a:ext cx="2575200" cy="1599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21" name="Google Shape;3321;p80"/>
          <p:cNvSpPr txBox="1"/>
          <p:nvPr>
            <p:ph idx="1" type="subTitle"/>
          </p:nvPr>
        </p:nvSpPr>
        <p:spPr>
          <a:xfrm>
            <a:off x="1116121" y="3333247"/>
            <a:ext cx="4509600" cy="3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322" name="Google Shape;3322;p80"/>
          <p:cNvGrpSpPr/>
          <p:nvPr/>
        </p:nvGrpSpPr>
        <p:grpSpPr>
          <a:xfrm>
            <a:off x="8428538" y="2148684"/>
            <a:ext cx="357454" cy="956304"/>
            <a:chOff x="357713" y="600975"/>
            <a:chExt cx="357454" cy="956304"/>
          </a:xfrm>
        </p:grpSpPr>
        <p:sp>
          <p:nvSpPr>
            <p:cNvPr id="3323" name="Google Shape;3323;p80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80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80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80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27" name="Google Shape;3327;p80"/>
          <p:cNvSpPr/>
          <p:nvPr/>
        </p:nvSpPr>
        <p:spPr>
          <a:xfrm flipH="1">
            <a:off x="5001370" y="482200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28" name="Google Shape;3328;p80"/>
          <p:cNvGrpSpPr/>
          <p:nvPr/>
        </p:nvGrpSpPr>
        <p:grpSpPr>
          <a:xfrm flipH="1" rot="10800000">
            <a:off x="5556872" y="4363371"/>
            <a:ext cx="3952129" cy="3175881"/>
            <a:chOff x="5256209" y="-1994879"/>
            <a:chExt cx="3952129" cy="3175881"/>
          </a:xfrm>
        </p:grpSpPr>
        <p:sp>
          <p:nvSpPr>
            <p:cNvPr id="3329" name="Google Shape;3329;p80"/>
            <p:cNvSpPr/>
            <p:nvPr/>
          </p:nvSpPr>
          <p:spPr>
            <a:xfrm>
              <a:off x="5256209" y="-1994879"/>
              <a:ext cx="3952129" cy="3103920"/>
            </a:xfrm>
            <a:custGeom>
              <a:rect b="b" l="l" r="r" t="t"/>
              <a:pathLst>
                <a:path extrusionOk="0" fill="none" h="70648" w="89954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80"/>
            <p:cNvSpPr/>
            <p:nvPr/>
          </p:nvSpPr>
          <p:spPr>
            <a:xfrm>
              <a:off x="5579917" y="1036061"/>
              <a:ext cx="144942" cy="144942"/>
            </a:xfrm>
            <a:custGeom>
              <a:rect b="b" l="l" r="r" t="t"/>
              <a:pathLst>
                <a:path extrusionOk="0" h="3299" w="3299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1" name="Google Shape;3331;p80"/>
          <p:cNvGrpSpPr/>
          <p:nvPr/>
        </p:nvGrpSpPr>
        <p:grpSpPr>
          <a:xfrm flipH="1">
            <a:off x="2974550" y="4422286"/>
            <a:ext cx="793256" cy="182899"/>
            <a:chOff x="2685575" y="2835950"/>
            <a:chExt cx="433000" cy="99825"/>
          </a:xfrm>
        </p:grpSpPr>
        <p:sp>
          <p:nvSpPr>
            <p:cNvPr id="3332" name="Google Shape;3332;p80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80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80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80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6" name="Google Shape;3336;p80"/>
          <p:cNvGrpSpPr/>
          <p:nvPr/>
        </p:nvGrpSpPr>
        <p:grpSpPr>
          <a:xfrm flipH="1">
            <a:off x="896693" y="1036495"/>
            <a:ext cx="283332" cy="284718"/>
            <a:chOff x="423709" y="3302025"/>
            <a:chExt cx="216416" cy="217475"/>
          </a:xfrm>
        </p:grpSpPr>
        <p:sp>
          <p:nvSpPr>
            <p:cNvPr id="3337" name="Google Shape;3337;p80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80"/>
            <p:cNvSpPr/>
            <p:nvPr/>
          </p:nvSpPr>
          <p:spPr>
            <a:xfrm>
              <a:off x="423709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9" name="Google Shape;3339;p80"/>
          <p:cNvGrpSpPr/>
          <p:nvPr/>
        </p:nvGrpSpPr>
        <p:grpSpPr>
          <a:xfrm flipH="1">
            <a:off x="2106901" y="-974958"/>
            <a:ext cx="2019176" cy="2019176"/>
            <a:chOff x="1943325" y="-220375"/>
            <a:chExt cx="1298672" cy="1298672"/>
          </a:xfrm>
        </p:grpSpPr>
        <p:sp>
          <p:nvSpPr>
            <p:cNvPr id="3340" name="Google Shape;3340;p80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80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80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80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80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80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80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80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80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80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80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80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80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80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80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80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80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80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80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80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80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80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80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80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80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80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80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80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80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80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80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80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80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80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80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80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80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80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80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80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80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80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80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80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80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80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80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80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7">
    <p:spTree>
      <p:nvGrpSpPr>
        <p:cNvPr id="3388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9" name="Google Shape;3389;p81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390" name="Google Shape;3390;p81"/>
          <p:cNvSpPr txBox="1"/>
          <p:nvPr>
            <p:ph idx="1" type="body"/>
          </p:nvPr>
        </p:nvSpPr>
        <p:spPr>
          <a:xfrm flipH="1">
            <a:off x="4572000" y="1687975"/>
            <a:ext cx="3856500" cy="29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91" name="Google Shape;3391;p81"/>
          <p:cNvSpPr txBox="1"/>
          <p:nvPr>
            <p:ph idx="2" type="body"/>
          </p:nvPr>
        </p:nvSpPr>
        <p:spPr>
          <a:xfrm flipH="1">
            <a:off x="715500" y="1687975"/>
            <a:ext cx="3856500" cy="29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92" name="Google Shape;3392;p81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3393" name="Google Shape;3393;p81"/>
          <p:cNvGrpSpPr/>
          <p:nvPr/>
        </p:nvGrpSpPr>
        <p:grpSpPr>
          <a:xfrm>
            <a:off x="391864" y="4078670"/>
            <a:ext cx="289170" cy="284718"/>
            <a:chOff x="426000" y="3302025"/>
            <a:chExt cx="220875" cy="217475"/>
          </a:xfrm>
        </p:grpSpPr>
        <p:sp>
          <p:nvSpPr>
            <p:cNvPr id="3394" name="Google Shape;3394;p81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81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_1_1_1_1_2">
    <p:spTree>
      <p:nvGrpSpPr>
        <p:cNvPr id="3396" name="Shape 3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7" name="Google Shape;3397;p82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398" name="Google Shape;3398;p82"/>
          <p:cNvSpPr txBox="1"/>
          <p:nvPr>
            <p:ph idx="1" type="subTitle"/>
          </p:nvPr>
        </p:nvSpPr>
        <p:spPr>
          <a:xfrm>
            <a:off x="5509997" y="3018746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99" name="Google Shape;3399;p82"/>
          <p:cNvSpPr txBox="1"/>
          <p:nvPr>
            <p:ph idx="2" type="subTitle"/>
          </p:nvPr>
        </p:nvSpPr>
        <p:spPr>
          <a:xfrm>
            <a:off x="5509984" y="3411654"/>
            <a:ext cx="22818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00" name="Google Shape;3400;p82"/>
          <p:cNvSpPr txBox="1"/>
          <p:nvPr>
            <p:ph idx="3" type="subTitle"/>
          </p:nvPr>
        </p:nvSpPr>
        <p:spPr>
          <a:xfrm>
            <a:off x="2027671" y="3018746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01" name="Google Shape;3401;p82"/>
          <p:cNvSpPr txBox="1"/>
          <p:nvPr>
            <p:ph idx="4" type="subTitle"/>
          </p:nvPr>
        </p:nvSpPr>
        <p:spPr>
          <a:xfrm>
            <a:off x="2027646" y="3411654"/>
            <a:ext cx="22818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02" name="Google Shape;3402;p82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3403" name="Google Shape;3403;p82"/>
          <p:cNvGrpSpPr/>
          <p:nvPr/>
        </p:nvGrpSpPr>
        <p:grpSpPr>
          <a:xfrm>
            <a:off x="391864" y="4078670"/>
            <a:ext cx="289170" cy="284718"/>
            <a:chOff x="426000" y="3302025"/>
            <a:chExt cx="220875" cy="217475"/>
          </a:xfrm>
        </p:grpSpPr>
        <p:sp>
          <p:nvSpPr>
            <p:cNvPr id="3404" name="Google Shape;3404;p82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82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06" name="Google Shape;3406;p82"/>
          <p:cNvGrpSpPr/>
          <p:nvPr/>
        </p:nvGrpSpPr>
        <p:grpSpPr>
          <a:xfrm>
            <a:off x="357713" y="1439175"/>
            <a:ext cx="357454" cy="956304"/>
            <a:chOff x="357713" y="600975"/>
            <a:chExt cx="357454" cy="956304"/>
          </a:xfrm>
        </p:grpSpPr>
        <p:sp>
          <p:nvSpPr>
            <p:cNvPr id="3407" name="Google Shape;3407;p82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82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82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82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11" name="Google Shape;3411;p82"/>
          <p:cNvGrpSpPr/>
          <p:nvPr/>
        </p:nvGrpSpPr>
        <p:grpSpPr>
          <a:xfrm>
            <a:off x="4216658" y="4528371"/>
            <a:ext cx="793256" cy="182899"/>
            <a:chOff x="2685575" y="2835950"/>
            <a:chExt cx="433000" cy="99825"/>
          </a:xfrm>
        </p:grpSpPr>
        <p:sp>
          <p:nvSpPr>
            <p:cNvPr id="3412" name="Google Shape;3412;p82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82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82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82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16" name="Google Shape;3416;p82"/>
          <p:cNvGrpSpPr/>
          <p:nvPr/>
        </p:nvGrpSpPr>
        <p:grpSpPr>
          <a:xfrm>
            <a:off x="8323390" y="3373645"/>
            <a:ext cx="1965289" cy="517060"/>
            <a:chOff x="3539975" y="3523525"/>
            <a:chExt cx="745925" cy="196250"/>
          </a:xfrm>
        </p:grpSpPr>
        <p:sp>
          <p:nvSpPr>
            <p:cNvPr id="3417" name="Google Shape;3417;p82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82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82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82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82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82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82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82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82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82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82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82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82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82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82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82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433" name="Google Shape;3433;p82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 flipH="1" rot="10800000">
            <a:off x="6828749" y="-445753"/>
            <a:ext cx="9353213" cy="26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3434" name="Google Shape;3434;p82"/>
          <p:cNvSpPr txBox="1"/>
          <p:nvPr>
            <p:ph idx="5" type="subTitle"/>
          </p:nvPr>
        </p:nvSpPr>
        <p:spPr>
          <a:xfrm>
            <a:off x="5509997" y="1585321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5" name="Google Shape;3435;p82"/>
          <p:cNvSpPr txBox="1"/>
          <p:nvPr>
            <p:ph idx="6" type="subTitle"/>
          </p:nvPr>
        </p:nvSpPr>
        <p:spPr>
          <a:xfrm>
            <a:off x="5509984" y="1978229"/>
            <a:ext cx="22818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6" name="Google Shape;3436;p82"/>
          <p:cNvSpPr txBox="1"/>
          <p:nvPr>
            <p:ph idx="7" type="subTitle"/>
          </p:nvPr>
        </p:nvSpPr>
        <p:spPr>
          <a:xfrm>
            <a:off x="2027671" y="1585321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7" name="Google Shape;3437;p82"/>
          <p:cNvSpPr txBox="1"/>
          <p:nvPr>
            <p:ph idx="8" type="subTitle"/>
          </p:nvPr>
        </p:nvSpPr>
        <p:spPr>
          <a:xfrm>
            <a:off x="2027646" y="1978229"/>
            <a:ext cx="22818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_1_1_1_1_2_1">
    <p:spTree>
      <p:nvGrpSpPr>
        <p:cNvPr id="3438" name="Shape 3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9" name="Google Shape;3439;p83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440" name="Google Shape;3440;p83"/>
          <p:cNvSpPr txBox="1"/>
          <p:nvPr>
            <p:ph idx="1" type="subTitle"/>
          </p:nvPr>
        </p:nvSpPr>
        <p:spPr>
          <a:xfrm>
            <a:off x="4874072" y="3821141"/>
            <a:ext cx="20400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1" name="Google Shape;3441;p83"/>
          <p:cNvSpPr txBox="1"/>
          <p:nvPr>
            <p:ph idx="2" type="subTitle"/>
          </p:nvPr>
        </p:nvSpPr>
        <p:spPr>
          <a:xfrm>
            <a:off x="4874053" y="4083223"/>
            <a:ext cx="2040000" cy="5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2" name="Google Shape;3442;p83"/>
          <p:cNvSpPr txBox="1"/>
          <p:nvPr>
            <p:ph idx="3" type="subTitle"/>
          </p:nvPr>
        </p:nvSpPr>
        <p:spPr>
          <a:xfrm>
            <a:off x="2229956" y="3821141"/>
            <a:ext cx="20400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3" name="Google Shape;3443;p83"/>
          <p:cNvSpPr txBox="1"/>
          <p:nvPr>
            <p:ph idx="4" type="subTitle"/>
          </p:nvPr>
        </p:nvSpPr>
        <p:spPr>
          <a:xfrm>
            <a:off x="2229928" y="4083223"/>
            <a:ext cx="2040000" cy="5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4" name="Google Shape;3444;p83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3445" name="Google Shape;3445;p83"/>
          <p:cNvSpPr txBox="1"/>
          <p:nvPr>
            <p:ph idx="5" type="subTitle"/>
          </p:nvPr>
        </p:nvSpPr>
        <p:spPr>
          <a:xfrm>
            <a:off x="4874072" y="2007179"/>
            <a:ext cx="20400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6" name="Google Shape;3446;p83"/>
          <p:cNvSpPr txBox="1"/>
          <p:nvPr>
            <p:ph idx="6" type="subTitle"/>
          </p:nvPr>
        </p:nvSpPr>
        <p:spPr>
          <a:xfrm>
            <a:off x="4874053" y="2269265"/>
            <a:ext cx="2040000" cy="5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7" name="Google Shape;3447;p83"/>
          <p:cNvSpPr txBox="1"/>
          <p:nvPr>
            <p:ph idx="7" type="subTitle"/>
          </p:nvPr>
        </p:nvSpPr>
        <p:spPr>
          <a:xfrm>
            <a:off x="2229956" y="2007179"/>
            <a:ext cx="20400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8" name="Google Shape;3448;p83"/>
          <p:cNvSpPr txBox="1"/>
          <p:nvPr>
            <p:ph idx="8" type="subTitle"/>
          </p:nvPr>
        </p:nvSpPr>
        <p:spPr>
          <a:xfrm>
            <a:off x="2229928" y="2269265"/>
            <a:ext cx="2040000" cy="5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449" name="Google Shape;3449;p83"/>
          <p:cNvGrpSpPr/>
          <p:nvPr/>
        </p:nvGrpSpPr>
        <p:grpSpPr>
          <a:xfrm>
            <a:off x="398750" y="1564070"/>
            <a:ext cx="282284" cy="284718"/>
            <a:chOff x="431259" y="3302025"/>
            <a:chExt cx="215616" cy="217475"/>
          </a:xfrm>
        </p:grpSpPr>
        <p:sp>
          <p:nvSpPr>
            <p:cNvPr id="3450" name="Google Shape;3450;p83"/>
            <p:cNvSpPr/>
            <p:nvPr/>
          </p:nvSpPr>
          <p:spPr>
            <a:xfrm>
              <a:off x="431259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83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52" name="Google Shape;3452;p83"/>
          <p:cNvGrpSpPr/>
          <p:nvPr/>
        </p:nvGrpSpPr>
        <p:grpSpPr>
          <a:xfrm>
            <a:off x="357713" y="3191775"/>
            <a:ext cx="357454" cy="956304"/>
            <a:chOff x="357713" y="600975"/>
            <a:chExt cx="357454" cy="956304"/>
          </a:xfrm>
        </p:grpSpPr>
        <p:sp>
          <p:nvSpPr>
            <p:cNvPr id="3453" name="Google Shape;3453;p83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83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83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83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57" name="Google Shape;3457;p83"/>
          <p:cNvGrpSpPr/>
          <p:nvPr/>
        </p:nvGrpSpPr>
        <p:grpSpPr>
          <a:xfrm>
            <a:off x="239464" y="4378897"/>
            <a:ext cx="2019176" cy="2019176"/>
            <a:chOff x="1943325" y="-220375"/>
            <a:chExt cx="1298672" cy="1298672"/>
          </a:xfrm>
        </p:grpSpPr>
        <p:sp>
          <p:nvSpPr>
            <p:cNvPr id="3458" name="Google Shape;3458;p83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83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83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83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83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83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83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83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83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83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83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83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83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83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83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83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83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83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83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83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83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83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83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83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83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83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83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83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83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83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83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83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83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83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83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83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83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83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83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83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83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83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83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83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83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83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83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83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06" name="Google Shape;3506;p83"/>
          <p:cNvGrpSpPr/>
          <p:nvPr/>
        </p:nvGrpSpPr>
        <p:grpSpPr>
          <a:xfrm>
            <a:off x="7985565" y="3429220"/>
            <a:ext cx="1965289" cy="517060"/>
            <a:chOff x="3539975" y="3523525"/>
            <a:chExt cx="745925" cy="196250"/>
          </a:xfrm>
        </p:grpSpPr>
        <p:sp>
          <p:nvSpPr>
            <p:cNvPr id="3507" name="Google Shape;3507;p83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83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83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83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83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83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83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83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83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83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83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83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83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83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83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83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23" name="Google Shape;3523;p83"/>
          <p:cNvSpPr/>
          <p:nvPr/>
        </p:nvSpPr>
        <p:spPr>
          <a:xfrm>
            <a:off x="1020350" y="239173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_1_1_1_1_2_1_1"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5" name="Google Shape;3525;p84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526" name="Google Shape;3526;p84"/>
          <p:cNvSpPr txBox="1"/>
          <p:nvPr>
            <p:ph idx="1" type="subTitle"/>
          </p:nvPr>
        </p:nvSpPr>
        <p:spPr>
          <a:xfrm>
            <a:off x="6500284" y="2800350"/>
            <a:ext cx="19281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7" name="Google Shape;3527;p84"/>
          <p:cNvSpPr txBox="1"/>
          <p:nvPr>
            <p:ph idx="2" type="subTitle"/>
          </p:nvPr>
        </p:nvSpPr>
        <p:spPr>
          <a:xfrm>
            <a:off x="6500273" y="3062422"/>
            <a:ext cx="19281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8" name="Google Shape;3528;p84"/>
          <p:cNvSpPr txBox="1"/>
          <p:nvPr>
            <p:ph idx="3" type="subTitle"/>
          </p:nvPr>
        </p:nvSpPr>
        <p:spPr>
          <a:xfrm>
            <a:off x="4572006" y="2800350"/>
            <a:ext cx="19281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9" name="Google Shape;3529;p84"/>
          <p:cNvSpPr txBox="1"/>
          <p:nvPr>
            <p:ph idx="4" type="subTitle"/>
          </p:nvPr>
        </p:nvSpPr>
        <p:spPr>
          <a:xfrm>
            <a:off x="4571984" y="3062422"/>
            <a:ext cx="19281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30" name="Google Shape;3530;p84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3531" name="Google Shape;3531;p84"/>
          <p:cNvSpPr txBox="1"/>
          <p:nvPr>
            <p:ph idx="5" type="subTitle"/>
          </p:nvPr>
        </p:nvSpPr>
        <p:spPr>
          <a:xfrm>
            <a:off x="2643734" y="2800363"/>
            <a:ext cx="19281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32" name="Google Shape;3532;p84"/>
          <p:cNvSpPr txBox="1"/>
          <p:nvPr>
            <p:ph idx="6" type="subTitle"/>
          </p:nvPr>
        </p:nvSpPr>
        <p:spPr>
          <a:xfrm>
            <a:off x="2643718" y="3062447"/>
            <a:ext cx="19281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33" name="Google Shape;3533;p84"/>
          <p:cNvSpPr txBox="1"/>
          <p:nvPr>
            <p:ph idx="7" type="subTitle"/>
          </p:nvPr>
        </p:nvSpPr>
        <p:spPr>
          <a:xfrm>
            <a:off x="715527" y="2800363"/>
            <a:ext cx="19281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34" name="Google Shape;3534;p84"/>
          <p:cNvSpPr txBox="1"/>
          <p:nvPr>
            <p:ph idx="8" type="subTitle"/>
          </p:nvPr>
        </p:nvSpPr>
        <p:spPr>
          <a:xfrm>
            <a:off x="715500" y="3062447"/>
            <a:ext cx="19281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535" name="Google Shape;3535;p84"/>
          <p:cNvGrpSpPr/>
          <p:nvPr/>
        </p:nvGrpSpPr>
        <p:grpSpPr>
          <a:xfrm>
            <a:off x="398750" y="1564070"/>
            <a:ext cx="282284" cy="284718"/>
            <a:chOff x="431259" y="3302025"/>
            <a:chExt cx="215616" cy="217475"/>
          </a:xfrm>
        </p:grpSpPr>
        <p:sp>
          <p:nvSpPr>
            <p:cNvPr id="3536" name="Google Shape;3536;p84"/>
            <p:cNvSpPr/>
            <p:nvPr/>
          </p:nvSpPr>
          <p:spPr>
            <a:xfrm>
              <a:off x="431259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84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8" name="Google Shape;3538;p84"/>
          <p:cNvGrpSpPr/>
          <p:nvPr/>
        </p:nvGrpSpPr>
        <p:grpSpPr>
          <a:xfrm>
            <a:off x="357713" y="3191775"/>
            <a:ext cx="357454" cy="956304"/>
            <a:chOff x="357713" y="600975"/>
            <a:chExt cx="357454" cy="956304"/>
          </a:xfrm>
        </p:grpSpPr>
        <p:sp>
          <p:nvSpPr>
            <p:cNvPr id="3539" name="Google Shape;3539;p84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84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84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84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43" name="Google Shape;3543;p84"/>
          <p:cNvGrpSpPr/>
          <p:nvPr/>
        </p:nvGrpSpPr>
        <p:grpSpPr>
          <a:xfrm>
            <a:off x="239464" y="4378897"/>
            <a:ext cx="2019176" cy="2019176"/>
            <a:chOff x="1943325" y="-220375"/>
            <a:chExt cx="1298672" cy="1298672"/>
          </a:xfrm>
        </p:grpSpPr>
        <p:sp>
          <p:nvSpPr>
            <p:cNvPr id="3544" name="Google Shape;3544;p84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84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84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84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84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84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84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84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84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84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84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84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84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84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84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84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84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84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84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84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84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84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84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84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84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84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84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84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84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84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84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84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84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84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84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84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84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84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84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84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84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84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84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84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84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84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84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84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2" name="Google Shape;3592;p84"/>
          <p:cNvGrpSpPr/>
          <p:nvPr/>
        </p:nvGrpSpPr>
        <p:grpSpPr>
          <a:xfrm>
            <a:off x="7987940" y="1294445"/>
            <a:ext cx="1965289" cy="517060"/>
            <a:chOff x="3539975" y="3523525"/>
            <a:chExt cx="745925" cy="196250"/>
          </a:xfrm>
        </p:grpSpPr>
        <p:sp>
          <p:nvSpPr>
            <p:cNvPr id="3593" name="Google Shape;3593;p84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84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84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84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84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84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84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84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84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84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84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84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84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84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84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84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1_1_1_1_1_2_1_1_1">
    <p:spTree>
      <p:nvGrpSpPr>
        <p:cNvPr id="3609" name="Shape 3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0" name="Google Shape;3610;p85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611" name="Google Shape;3611;p85"/>
          <p:cNvSpPr txBox="1"/>
          <p:nvPr>
            <p:ph idx="1" type="subTitle"/>
          </p:nvPr>
        </p:nvSpPr>
        <p:spPr>
          <a:xfrm>
            <a:off x="2439200" y="3075306"/>
            <a:ext cx="2099100" cy="4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12" name="Google Shape;3612;p85"/>
          <p:cNvSpPr txBox="1"/>
          <p:nvPr>
            <p:ph idx="2" type="subTitle"/>
          </p:nvPr>
        </p:nvSpPr>
        <p:spPr>
          <a:xfrm>
            <a:off x="2439201" y="3411801"/>
            <a:ext cx="2099100" cy="6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13" name="Google Shape;3613;p85"/>
          <p:cNvSpPr txBox="1"/>
          <p:nvPr>
            <p:ph idx="3" type="subTitle"/>
          </p:nvPr>
        </p:nvSpPr>
        <p:spPr>
          <a:xfrm>
            <a:off x="2439209" y="1551800"/>
            <a:ext cx="2099100" cy="4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14" name="Google Shape;3614;p85"/>
          <p:cNvSpPr txBox="1"/>
          <p:nvPr>
            <p:ph idx="4" type="subTitle"/>
          </p:nvPr>
        </p:nvSpPr>
        <p:spPr>
          <a:xfrm>
            <a:off x="2439205" y="1888295"/>
            <a:ext cx="2099100" cy="6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15" name="Google Shape;3615;p85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pic>
        <p:nvPicPr>
          <p:cNvPr id="3616" name="Google Shape;3616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536574" y="39462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17" name="Google Shape;3617;p85"/>
          <p:cNvGrpSpPr/>
          <p:nvPr/>
        </p:nvGrpSpPr>
        <p:grpSpPr>
          <a:xfrm flipH="1" rot="10800000">
            <a:off x="400702" y="1439175"/>
            <a:ext cx="283332" cy="284718"/>
            <a:chOff x="432750" y="3302025"/>
            <a:chExt cx="216416" cy="217475"/>
          </a:xfrm>
        </p:grpSpPr>
        <p:sp>
          <p:nvSpPr>
            <p:cNvPr id="3618" name="Google Shape;3618;p85"/>
            <p:cNvSpPr/>
            <p:nvPr/>
          </p:nvSpPr>
          <p:spPr>
            <a:xfrm>
              <a:off x="435041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85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0" name="Google Shape;3620;p85"/>
          <p:cNvGrpSpPr/>
          <p:nvPr/>
        </p:nvGrpSpPr>
        <p:grpSpPr>
          <a:xfrm flipH="1" rot="10800000">
            <a:off x="357713" y="2873685"/>
            <a:ext cx="357454" cy="956304"/>
            <a:chOff x="357713" y="600975"/>
            <a:chExt cx="357454" cy="956304"/>
          </a:xfrm>
        </p:grpSpPr>
        <p:sp>
          <p:nvSpPr>
            <p:cNvPr id="3621" name="Google Shape;3621;p85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85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85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85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5" name="Google Shape;3625;p85"/>
          <p:cNvGrpSpPr/>
          <p:nvPr/>
        </p:nvGrpSpPr>
        <p:grpSpPr>
          <a:xfrm>
            <a:off x="8079415" y="2873670"/>
            <a:ext cx="1965289" cy="517060"/>
            <a:chOff x="3539975" y="3523525"/>
            <a:chExt cx="745925" cy="196250"/>
          </a:xfrm>
        </p:grpSpPr>
        <p:sp>
          <p:nvSpPr>
            <p:cNvPr id="3626" name="Google Shape;3626;p85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85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85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85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85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85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85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85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85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85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85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85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85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85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85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85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42" name="Google Shape;3642;p85"/>
          <p:cNvSpPr txBox="1"/>
          <p:nvPr>
            <p:ph idx="5" type="subTitle"/>
          </p:nvPr>
        </p:nvSpPr>
        <p:spPr>
          <a:xfrm>
            <a:off x="5979475" y="3075306"/>
            <a:ext cx="2099100" cy="4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43" name="Google Shape;3643;p85"/>
          <p:cNvSpPr txBox="1"/>
          <p:nvPr>
            <p:ph idx="6" type="subTitle"/>
          </p:nvPr>
        </p:nvSpPr>
        <p:spPr>
          <a:xfrm>
            <a:off x="5979476" y="3411801"/>
            <a:ext cx="2099100" cy="6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44" name="Google Shape;3644;p85"/>
          <p:cNvSpPr txBox="1"/>
          <p:nvPr>
            <p:ph idx="7" type="subTitle"/>
          </p:nvPr>
        </p:nvSpPr>
        <p:spPr>
          <a:xfrm>
            <a:off x="5979484" y="1551800"/>
            <a:ext cx="2099100" cy="4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45" name="Google Shape;3645;p85"/>
          <p:cNvSpPr txBox="1"/>
          <p:nvPr>
            <p:ph idx="8" type="subTitle"/>
          </p:nvPr>
        </p:nvSpPr>
        <p:spPr>
          <a:xfrm>
            <a:off x="5979480" y="1888295"/>
            <a:ext cx="2099100" cy="6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3646" name="Shape 3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7" name="Google Shape;3647;p86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648" name="Google Shape;3648;p86"/>
          <p:cNvSpPr txBox="1"/>
          <p:nvPr>
            <p:ph idx="1" type="subTitle"/>
          </p:nvPr>
        </p:nvSpPr>
        <p:spPr>
          <a:xfrm>
            <a:off x="3256861" y="1320575"/>
            <a:ext cx="220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49" name="Google Shape;3649;p86"/>
          <p:cNvSpPr txBox="1"/>
          <p:nvPr>
            <p:ph idx="2" type="subTitle"/>
          </p:nvPr>
        </p:nvSpPr>
        <p:spPr>
          <a:xfrm>
            <a:off x="3256856" y="1785026"/>
            <a:ext cx="3280200" cy="4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50" name="Google Shape;3650;p86"/>
          <p:cNvSpPr txBox="1"/>
          <p:nvPr>
            <p:ph idx="3" type="subTitle"/>
          </p:nvPr>
        </p:nvSpPr>
        <p:spPr>
          <a:xfrm>
            <a:off x="3256861" y="2435975"/>
            <a:ext cx="220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51" name="Google Shape;3651;p86"/>
          <p:cNvSpPr txBox="1"/>
          <p:nvPr>
            <p:ph idx="4" type="subTitle"/>
          </p:nvPr>
        </p:nvSpPr>
        <p:spPr>
          <a:xfrm>
            <a:off x="3256856" y="2900426"/>
            <a:ext cx="3280200" cy="4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52" name="Google Shape;3652;p86"/>
          <p:cNvSpPr txBox="1"/>
          <p:nvPr>
            <p:ph idx="5" type="subTitle"/>
          </p:nvPr>
        </p:nvSpPr>
        <p:spPr>
          <a:xfrm>
            <a:off x="3256861" y="3551375"/>
            <a:ext cx="220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53" name="Google Shape;3653;p86"/>
          <p:cNvSpPr txBox="1"/>
          <p:nvPr>
            <p:ph idx="6" type="subTitle"/>
          </p:nvPr>
        </p:nvSpPr>
        <p:spPr>
          <a:xfrm>
            <a:off x="3256856" y="4015826"/>
            <a:ext cx="3280200" cy="4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54" name="Google Shape;3654;p86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3655" name="Google Shape;3655;p86"/>
          <p:cNvGrpSpPr/>
          <p:nvPr/>
        </p:nvGrpSpPr>
        <p:grpSpPr>
          <a:xfrm flipH="1">
            <a:off x="-760312" y="4088195"/>
            <a:ext cx="1965289" cy="517060"/>
            <a:chOff x="3539975" y="3523525"/>
            <a:chExt cx="745925" cy="196250"/>
          </a:xfrm>
        </p:grpSpPr>
        <p:sp>
          <p:nvSpPr>
            <p:cNvPr id="3656" name="Google Shape;3656;p86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86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86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86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86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86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86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86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86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86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86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86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86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86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86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86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72" name="Google Shape;3672;p86"/>
          <p:cNvGrpSpPr/>
          <p:nvPr/>
        </p:nvGrpSpPr>
        <p:grpSpPr>
          <a:xfrm>
            <a:off x="743688" y="1615450"/>
            <a:ext cx="357454" cy="956304"/>
            <a:chOff x="357713" y="600975"/>
            <a:chExt cx="357454" cy="956304"/>
          </a:xfrm>
        </p:grpSpPr>
        <p:sp>
          <p:nvSpPr>
            <p:cNvPr id="3673" name="Google Shape;3673;p86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86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86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86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_1">
    <p:spTree>
      <p:nvGrpSpPr>
        <p:cNvPr id="3677" name="Shape 3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8" name="Google Shape;3678;p87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679" name="Google Shape;3679;p87"/>
          <p:cNvSpPr txBox="1"/>
          <p:nvPr>
            <p:ph idx="1" type="subTitle"/>
          </p:nvPr>
        </p:nvSpPr>
        <p:spPr>
          <a:xfrm>
            <a:off x="3358449" y="2462609"/>
            <a:ext cx="247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80" name="Google Shape;3680;p87"/>
          <p:cNvSpPr txBox="1"/>
          <p:nvPr>
            <p:ph idx="2" type="subTitle"/>
          </p:nvPr>
        </p:nvSpPr>
        <p:spPr>
          <a:xfrm>
            <a:off x="3358449" y="3003259"/>
            <a:ext cx="24744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81" name="Google Shape;3681;p87"/>
          <p:cNvSpPr txBox="1"/>
          <p:nvPr>
            <p:ph idx="3" type="subTitle"/>
          </p:nvPr>
        </p:nvSpPr>
        <p:spPr>
          <a:xfrm>
            <a:off x="5977723" y="2462609"/>
            <a:ext cx="247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82" name="Google Shape;3682;p87"/>
          <p:cNvSpPr txBox="1"/>
          <p:nvPr>
            <p:ph idx="4" type="subTitle"/>
          </p:nvPr>
        </p:nvSpPr>
        <p:spPr>
          <a:xfrm>
            <a:off x="5977723" y="3003259"/>
            <a:ext cx="24744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83" name="Google Shape;3683;p87"/>
          <p:cNvSpPr txBox="1"/>
          <p:nvPr>
            <p:ph idx="5" type="subTitle"/>
          </p:nvPr>
        </p:nvSpPr>
        <p:spPr>
          <a:xfrm>
            <a:off x="739174" y="2462609"/>
            <a:ext cx="247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84" name="Google Shape;3684;p87"/>
          <p:cNvSpPr txBox="1"/>
          <p:nvPr>
            <p:ph idx="6" type="subTitle"/>
          </p:nvPr>
        </p:nvSpPr>
        <p:spPr>
          <a:xfrm>
            <a:off x="739174" y="3003259"/>
            <a:ext cx="24744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85" name="Google Shape;3685;p87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pic>
        <p:nvPicPr>
          <p:cNvPr id="3686" name="Google Shape;3686;p87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>
            <a:off x="-272534" y="368465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87" name="Google Shape;3687;p87"/>
          <p:cNvGrpSpPr/>
          <p:nvPr/>
        </p:nvGrpSpPr>
        <p:grpSpPr>
          <a:xfrm flipH="1">
            <a:off x="6673896" y="4291395"/>
            <a:ext cx="283980" cy="284718"/>
            <a:chOff x="432750" y="3302025"/>
            <a:chExt cx="216911" cy="217475"/>
          </a:xfrm>
        </p:grpSpPr>
        <p:sp>
          <p:nvSpPr>
            <p:cNvPr id="3688" name="Google Shape;3688;p87"/>
            <p:cNvSpPr/>
            <p:nvPr/>
          </p:nvSpPr>
          <p:spPr>
            <a:xfrm>
              <a:off x="435536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87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90" name="Google Shape;3690;p87"/>
          <p:cNvGrpSpPr/>
          <p:nvPr/>
        </p:nvGrpSpPr>
        <p:grpSpPr>
          <a:xfrm flipH="1">
            <a:off x="-875276" y="4152020"/>
            <a:ext cx="1965289" cy="517060"/>
            <a:chOff x="3539975" y="3523525"/>
            <a:chExt cx="745925" cy="196250"/>
          </a:xfrm>
        </p:grpSpPr>
        <p:sp>
          <p:nvSpPr>
            <p:cNvPr id="3691" name="Google Shape;3691;p87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87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87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87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87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87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87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87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87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87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87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87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87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87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87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87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7" name="Google Shape;3707;p87"/>
          <p:cNvSpPr/>
          <p:nvPr/>
        </p:nvSpPr>
        <p:spPr>
          <a:xfrm flipH="1">
            <a:off x="3358461" y="4156623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_1_1_1">
    <p:spTree>
      <p:nvGrpSpPr>
        <p:cNvPr id="3708" name="Shape 3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9" name="Google Shape;3709;p88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710" name="Google Shape;3710;p88"/>
          <p:cNvSpPr txBox="1"/>
          <p:nvPr>
            <p:ph idx="1" type="subTitle"/>
          </p:nvPr>
        </p:nvSpPr>
        <p:spPr>
          <a:xfrm>
            <a:off x="3431104" y="2569860"/>
            <a:ext cx="2281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11" name="Google Shape;3711;p88"/>
          <p:cNvSpPr txBox="1"/>
          <p:nvPr>
            <p:ph idx="2" type="subTitle"/>
          </p:nvPr>
        </p:nvSpPr>
        <p:spPr>
          <a:xfrm>
            <a:off x="3431096" y="3096475"/>
            <a:ext cx="2281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12" name="Google Shape;3712;p88"/>
          <p:cNvSpPr txBox="1"/>
          <p:nvPr>
            <p:ph idx="3" type="subTitle"/>
          </p:nvPr>
        </p:nvSpPr>
        <p:spPr>
          <a:xfrm>
            <a:off x="5846645" y="1960260"/>
            <a:ext cx="2281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13" name="Google Shape;3713;p88"/>
          <p:cNvSpPr txBox="1"/>
          <p:nvPr>
            <p:ph idx="4" type="subTitle"/>
          </p:nvPr>
        </p:nvSpPr>
        <p:spPr>
          <a:xfrm>
            <a:off x="5846637" y="2486875"/>
            <a:ext cx="2281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14" name="Google Shape;3714;p88"/>
          <p:cNvSpPr txBox="1"/>
          <p:nvPr>
            <p:ph idx="5" type="subTitle"/>
          </p:nvPr>
        </p:nvSpPr>
        <p:spPr>
          <a:xfrm>
            <a:off x="1015564" y="3179460"/>
            <a:ext cx="2281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15" name="Google Shape;3715;p88"/>
          <p:cNvSpPr txBox="1"/>
          <p:nvPr>
            <p:ph idx="6" type="subTitle"/>
          </p:nvPr>
        </p:nvSpPr>
        <p:spPr>
          <a:xfrm>
            <a:off x="1015555" y="3706075"/>
            <a:ext cx="2281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16" name="Google Shape;3716;p88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pic>
        <p:nvPicPr>
          <p:cNvPr id="3717" name="Google Shape;3717;p88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 flipH="1">
            <a:off x="-1010334" y="405915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18" name="Google Shape;3718;p88"/>
          <p:cNvGrpSpPr/>
          <p:nvPr/>
        </p:nvGrpSpPr>
        <p:grpSpPr>
          <a:xfrm flipH="1">
            <a:off x="8437331" y="1819645"/>
            <a:ext cx="283332" cy="284718"/>
            <a:chOff x="423709" y="3302025"/>
            <a:chExt cx="216416" cy="217475"/>
          </a:xfrm>
        </p:grpSpPr>
        <p:sp>
          <p:nvSpPr>
            <p:cNvPr id="3719" name="Google Shape;3719;p88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88"/>
            <p:cNvSpPr/>
            <p:nvPr/>
          </p:nvSpPr>
          <p:spPr>
            <a:xfrm>
              <a:off x="423709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21" name="Google Shape;3721;p88"/>
          <p:cNvGrpSpPr/>
          <p:nvPr/>
        </p:nvGrpSpPr>
        <p:grpSpPr>
          <a:xfrm flipH="1">
            <a:off x="-1085251" y="4215195"/>
            <a:ext cx="1965289" cy="517060"/>
            <a:chOff x="3539975" y="3523525"/>
            <a:chExt cx="745925" cy="196250"/>
          </a:xfrm>
        </p:grpSpPr>
        <p:sp>
          <p:nvSpPr>
            <p:cNvPr id="3722" name="Google Shape;3722;p88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88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88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88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88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88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88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88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88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88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88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88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88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88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88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88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738" name="Google Shape;3738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1470224" y="112152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1_1_1_1_1_1">
    <p:spTree>
      <p:nvGrpSpPr>
        <p:cNvPr id="3739" name="Shape 3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0" name="Google Shape;3740;p89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741" name="Google Shape;3741;p89"/>
          <p:cNvSpPr txBox="1"/>
          <p:nvPr>
            <p:ph idx="1" type="subTitle"/>
          </p:nvPr>
        </p:nvSpPr>
        <p:spPr>
          <a:xfrm flipH="1">
            <a:off x="1015575" y="2918093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2" name="Google Shape;3742;p89"/>
          <p:cNvSpPr txBox="1"/>
          <p:nvPr>
            <p:ph idx="2" type="subTitle"/>
          </p:nvPr>
        </p:nvSpPr>
        <p:spPr>
          <a:xfrm>
            <a:off x="3431088" y="3405290"/>
            <a:ext cx="2281800" cy="4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3" name="Google Shape;3743;p89"/>
          <p:cNvSpPr txBox="1"/>
          <p:nvPr>
            <p:ph idx="3" type="subTitle"/>
          </p:nvPr>
        </p:nvSpPr>
        <p:spPr>
          <a:xfrm>
            <a:off x="5846652" y="2918093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4" name="Google Shape;3744;p89"/>
          <p:cNvSpPr txBox="1"/>
          <p:nvPr>
            <p:ph idx="4" type="subTitle"/>
          </p:nvPr>
        </p:nvSpPr>
        <p:spPr>
          <a:xfrm>
            <a:off x="5846625" y="3405290"/>
            <a:ext cx="2281800" cy="4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5" name="Google Shape;3745;p89"/>
          <p:cNvSpPr txBox="1"/>
          <p:nvPr>
            <p:ph idx="5" type="subTitle"/>
          </p:nvPr>
        </p:nvSpPr>
        <p:spPr>
          <a:xfrm flipH="1">
            <a:off x="3431114" y="2918093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6" name="Google Shape;3746;p89"/>
          <p:cNvSpPr txBox="1"/>
          <p:nvPr>
            <p:ph idx="6" type="subTitle"/>
          </p:nvPr>
        </p:nvSpPr>
        <p:spPr>
          <a:xfrm>
            <a:off x="1015550" y="3405290"/>
            <a:ext cx="2281800" cy="4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7" name="Google Shape;3747;p89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pic>
        <p:nvPicPr>
          <p:cNvPr id="3748" name="Google Shape;3748;p89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>
            <a:off x="-152401" y="37894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49" name="Google Shape;3749;p89"/>
          <p:cNvGrpSpPr/>
          <p:nvPr/>
        </p:nvGrpSpPr>
        <p:grpSpPr>
          <a:xfrm>
            <a:off x="391864" y="3850070"/>
            <a:ext cx="289170" cy="284718"/>
            <a:chOff x="426000" y="3302025"/>
            <a:chExt cx="220875" cy="217475"/>
          </a:xfrm>
        </p:grpSpPr>
        <p:sp>
          <p:nvSpPr>
            <p:cNvPr id="3750" name="Google Shape;3750;p89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89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52" name="Google Shape;3752;p89"/>
          <p:cNvGrpSpPr/>
          <p:nvPr/>
        </p:nvGrpSpPr>
        <p:grpSpPr>
          <a:xfrm>
            <a:off x="357713" y="1134375"/>
            <a:ext cx="357454" cy="956304"/>
            <a:chOff x="357713" y="600975"/>
            <a:chExt cx="357454" cy="956304"/>
          </a:xfrm>
        </p:grpSpPr>
        <p:sp>
          <p:nvSpPr>
            <p:cNvPr id="3753" name="Google Shape;3753;p89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89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89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89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57" name="Google Shape;3757;p89"/>
          <p:cNvGrpSpPr/>
          <p:nvPr/>
        </p:nvGrpSpPr>
        <p:grpSpPr>
          <a:xfrm>
            <a:off x="8262140" y="3875995"/>
            <a:ext cx="1965289" cy="517060"/>
            <a:chOff x="3539975" y="3523525"/>
            <a:chExt cx="745925" cy="196250"/>
          </a:xfrm>
        </p:grpSpPr>
        <p:sp>
          <p:nvSpPr>
            <p:cNvPr id="3758" name="Google Shape;3758;p89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89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89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89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89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89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89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89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89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89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89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89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89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89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89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89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74" name="Google Shape;3774;p89"/>
          <p:cNvSpPr/>
          <p:nvPr/>
        </p:nvSpPr>
        <p:spPr>
          <a:xfrm>
            <a:off x="437788" y="2516210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_2">
    <p:spTree>
      <p:nvGrpSpPr>
        <p:cNvPr id="3775" name="Shape 3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6" name="Google Shape;3776;p90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777" name="Google Shape;3777;p90"/>
          <p:cNvSpPr txBox="1"/>
          <p:nvPr>
            <p:ph idx="1" type="subTitle"/>
          </p:nvPr>
        </p:nvSpPr>
        <p:spPr>
          <a:xfrm>
            <a:off x="2365650" y="1194563"/>
            <a:ext cx="44127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78" name="Google Shape;3778;p90"/>
          <p:cNvSpPr txBox="1"/>
          <p:nvPr>
            <p:ph idx="2" type="subTitle"/>
          </p:nvPr>
        </p:nvSpPr>
        <p:spPr>
          <a:xfrm>
            <a:off x="2365650" y="2610875"/>
            <a:ext cx="44127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79" name="Google Shape;3779;p90"/>
          <p:cNvSpPr txBox="1"/>
          <p:nvPr>
            <p:ph idx="3" type="subTitle"/>
          </p:nvPr>
        </p:nvSpPr>
        <p:spPr>
          <a:xfrm>
            <a:off x="2365650" y="4027188"/>
            <a:ext cx="44127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780" name="Google Shape;3780;p90"/>
          <p:cNvGrpSpPr/>
          <p:nvPr/>
        </p:nvGrpSpPr>
        <p:grpSpPr>
          <a:xfrm flipH="1">
            <a:off x="-760312" y="4088195"/>
            <a:ext cx="1965289" cy="517060"/>
            <a:chOff x="3539975" y="3523525"/>
            <a:chExt cx="745925" cy="196250"/>
          </a:xfrm>
        </p:grpSpPr>
        <p:sp>
          <p:nvSpPr>
            <p:cNvPr id="3781" name="Google Shape;3781;p90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90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90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90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90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90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90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90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90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90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90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90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90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90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90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90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97" name="Google Shape;3797;p90"/>
          <p:cNvGrpSpPr/>
          <p:nvPr/>
        </p:nvGrpSpPr>
        <p:grpSpPr>
          <a:xfrm>
            <a:off x="743688" y="1615450"/>
            <a:ext cx="357454" cy="956304"/>
            <a:chOff x="357713" y="600975"/>
            <a:chExt cx="357454" cy="956304"/>
          </a:xfrm>
        </p:grpSpPr>
        <p:sp>
          <p:nvSpPr>
            <p:cNvPr id="3798" name="Google Shape;3798;p90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90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90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90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02" name="Google Shape;3802;p90"/>
          <p:cNvSpPr txBox="1"/>
          <p:nvPr>
            <p:ph hasCustomPrompt="1" type="title"/>
          </p:nvPr>
        </p:nvSpPr>
        <p:spPr>
          <a:xfrm>
            <a:off x="2365650" y="570312"/>
            <a:ext cx="4412700" cy="624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803" name="Google Shape;3803;p90"/>
          <p:cNvSpPr txBox="1"/>
          <p:nvPr>
            <p:ph hasCustomPrompt="1" idx="4" type="title"/>
          </p:nvPr>
        </p:nvSpPr>
        <p:spPr>
          <a:xfrm>
            <a:off x="2365650" y="1980037"/>
            <a:ext cx="4412700" cy="624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804" name="Google Shape;3804;p90"/>
          <p:cNvSpPr txBox="1"/>
          <p:nvPr>
            <p:ph hasCustomPrompt="1" idx="5" type="title"/>
          </p:nvPr>
        </p:nvSpPr>
        <p:spPr>
          <a:xfrm>
            <a:off x="2365650" y="3389812"/>
            <a:ext cx="4412700" cy="624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pic>
        <p:nvPicPr>
          <p:cNvPr id="3805" name="Google Shape;3805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1689" y="-103982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_2_1">
    <p:spTree>
      <p:nvGrpSpPr>
        <p:cNvPr id="3806" name="Shape 3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7" name="Google Shape;3807;p91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808" name="Google Shape;3808;p91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3809" name="Google Shape;3809;p91"/>
          <p:cNvSpPr txBox="1"/>
          <p:nvPr>
            <p:ph idx="1" type="subTitle"/>
          </p:nvPr>
        </p:nvSpPr>
        <p:spPr>
          <a:xfrm flipH="1">
            <a:off x="1015575" y="2384693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10" name="Google Shape;3810;p91"/>
          <p:cNvSpPr txBox="1"/>
          <p:nvPr>
            <p:ph idx="2" type="subTitle"/>
          </p:nvPr>
        </p:nvSpPr>
        <p:spPr>
          <a:xfrm>
            <a:off x="3431088" y="2871906"/>
            <a:ext cx="2281800" cy="7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11" name="Google Shape;3811;p91"/>
          <p:cNvSpPr txBox="1"/>
          <p:nvPr>
            <p:ph idx="3" type="subTitle"/>
          </p:nvPr>
        </p:nvSpPr>
        <p:spPr>
          <a:xfrm>
            <a:off x="5846652" y="2384693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12" name="Google Shape;3812;p91"/>
          <p:cNvSpPr txBox="1"/>
          <p:nvPr>
            <p:ph idx="4" type="subTitle"/>
          </p:nvPr>
        </p:nvSpPr>
        <p:spPr>
          <a:xfrm>
            <a:off x="5846625" y="2871906"/>
            <a:ext cx="2281800" cy="7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13" name="Google Shape;3813;p91"/>
          <p:cNvSpPr txBox="1"/>
          <p:nvPr>
            <p:ph idx="5" type="subTitle"/>
          </p:nvPr>
        </p:nvSpPr>
        <p:spPr>
          <a:xfrm flipH="1">
            <a:off x="3431114" y="2384693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14" name="Google Shape;3814;p91"/>
          <p:cNvSpPr txBox="1"/>
          <p:nvPr>
            <p:ph idx="6" type="subTitle"/>
          </p:nvPr>
        </p:nvSpPr>
        <p:spPr>
          <a:xfrm>
            <a:off x="1015550" y="2871906"/>
            <a:ext cx="2281800" cy="7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15" name="Google Shape;3815;p91"/>
          <p:cNvSpPr txBox="1"/>
          <p:nvPr>
            <p:ph hasCustomPrompt="1" idx="7" type="title"/>
          </p:nvPr>
        </p:nvSpPr>
        <p:spPr>
          <a:xfrm>
            <a:off x="1015550" y="1731675"/>
            <a:ext cx="22818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816" name="Google Shape;3816;p91"/>
          <p:cNvSpPr txBox="1"/>
          <p:nvPr>
            <p:ph hasCustomPrompt="1" idx="8" type="title"/>
          </p:nvPr>
        </p:nvSpPr>
        <p:spPr>
          <a:xfrm>
            <a:off x="3431100" y="1735500"/>
            <a:ext cx="22818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817" name="Google Shape;3817;p91"/>
          <p:cNvSpPr txBox="1"/>
          <p:nvPr>
            <p:ph hasCustomPrompt="1" idx="9" type="title"/>
          </p:nvPr>
        </p:nvSpPr>
        <p:spPr>
          <a:xfrm>
            <a:off x="5846650" y="1731513"/>
            <a:ext cx="22818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pic>
        <p:nvPicPr>
          <p:cNvPr id="3818" name="Google Shape;3818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17276" y="39968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19" name="Google Shape;3819;p91"/>
          <p:cNvGrpSpPr/>
          <p:nvPr/>
        </p:nvGrpSpPr>
        <p:grpSpPr>
          <a:xfrm>
            <a:off x="8366565" y="3353020"/>
            <a:ext cx="1965289" cy="517060"/>
            <a:chOff x="3539975" y="3523525"/>
            <a:chExt cx="745925" cy="196250"/>
          </a:xfrm>
        </p:grpSpPr>
        <p:sp>
          <p:nvSpPr>
            <p:cNvPr id="3820" name="Google Shape;3820;p91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91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91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91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91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91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91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91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91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91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91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91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91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91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91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91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36" name="Google Shape;3836;p91"/>
          <p:cNvSpPr/>
          <p:nvPr/>
        </p:nvSpPr>
        <p:spPr>
          <a:xfrm>
            <a:off x="258688" y="225783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11_1">
    <p:spTree>
      <p:nvGrpSpPr>
        <p:cNvPr id="3837" name="Shape 3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8" name="Google Shape;3838;p92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839" name="Google Shape;3839;p92"/>
          <p:cNvSpPr txBox="1"/>
          <p:nvPr>
            <p:ph hasCustomPrompt="1" type="title"/>
          </p:nvPr>
        </p:nvSpPr>
        <p:spPr>
          <a:xfrm>
            <a:off x="1694250" y="2876163"/>
            <a:ext cx="5755500" cy="982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40" name="Google Shape;3840;p92"/>
          <p:cNvSpPr txBox="1"/>
          <p:nvPr>
            <p:ph idx="1" type="subTitle"/>
          </p:nvPr>
        </p:nvSpPr>
        <p:spPr>
          <a:xfrm>
            <a:off x="1694250" y="2215382"/>
            <a:ext cx="5755500" cy="2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841" name="Google Shape;3841;p92"/>
          <p:cNvGrpSpPr/>
          <p:nvPr/>
        </p:nvGrpSpPr>
        <p:grpSpPr>
          <a:xfrm flipH="1">
            <a:off x="-577263" y="3979395"/>
            <a:ext cx="1965289" cy="517060"/>
            <a:chOff x="3539975" y="3523525"/>
            <a:chExt cx="745925" cy="196250"/>
          </a:xfrm>
        </p:grpSpPr>
        <p:sp>
          <p:nvSpPr>
            <p:cNvPr id="3842" name="Google Shape;3842;p92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92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92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92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92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92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92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92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92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92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92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92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92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92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92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92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58" name="Google Shape;3858;p92"/>
          <p:cNvSpPr txBox="1"/>
          <p:nvPr>
            <p:ph hasCustomPrompt="1" idx="2" type="title"/>
          </p:nvPr>
        </p:nvSpPr>
        <p:spPr>
          <a:xfrm>
            <a:off x="1694250" y="1082500"/>
            <a:ext cx="5755500" cy="982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59" name="Google Shape;3859;p92"/>
          <p:cNvSpPr txBox="1"/>
          <p:nvPr>
            <p:ph idx="3" type="subTitle"/>
          </p:nvPr>
        </p:nvSpPr>
        <p:spPr>
          <a:xfrm>
            <a:off x="1694250" y="4008699"/>
            <a:ext cx="5755500" cy="2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1_1_2_1">
    <p:spTree>
      <p:nvGrpSpPr>
        <p:cNvPr id="3860" name="Shape 3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1" name="Google Shape;3861;p93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862" name="Google Shape;3862;p93"/>
          <p:cNvSpPr txBox="1"/>
          <p:nvPr>
            <p:ph idx="1" type="subTitle"/>
          </p:nvPr>
        </p:nvSpPr>
        <p:spPr>
          <a:xfrm>
            <a:off x="4836309" y="1844780"/>
            <a:ext cx="2266800" cy="4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63" name="Google Shape;3863;p93"/>
          <p:cNvSpPr txBox="1"/>
          <p:nvPr>
            <p:ph idx="2" type="subTitle"/>
          </p:nvPr>
        </p:nvSpPr>
        <p:spPr>
          <a:xfrm>
            <a:off x="4836300" y="2197450"/>
            <a:ext cx="34803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64" name="Google Shape;3864;p93"/>
          <p:cNvSpPr txBox="1"/>
          <p:nvPr>
            <p:ph idx="3" type="subTitle"/>
          </p:nvPr>
        </p:nvSpPr>
        <p:spPr>
          <a:xfrm>
            <a:off x="4836305" y="2833230"/>
            <a:ext cx="2266800" cy="4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65" name="Google Shape;3865;p93"/>
          <p:cNvSpPr txBox="1"/>
          <p:nvPr>
            <p:ph idx="4" type="subTitle"/>
          </p:nvPr>
        </p:nvSpPr>
        <p:spPr>
          <a:xfrm>
            <a:off x="4836303" y="3185900"/>
            <a:ext cx="34803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66" name="Google Shape;3866;p93"/>
          <p:cNvSpPr txBox="1"/>
          <p:nvPr>
            <p:ph idx="5" type="subTitle"/>
          </p:nvPr>
        </p:nvSpPr>
        <p:spPr>
          <a:xfrm>
            <a:off x="1167897" y="1350555"/>
            <a:ext cx="2266800" cy="4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67" name="Google Shape;3867;p93"/>
          <p:cNvSpPr txBox="1"/>
          <p:nvPr>
            <p:ph idx="6" type="subTitle"/>
          </p:nvPr>
        </p:nvSpPr>
        <p:spPr>
          <a:xfrm>
            <a:off x="1167902" y="1703225"/>
            <a:ext cx="34803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68" name="Google Shape;3868;p93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3869" name="Google Shape;3869;p93"/>
          <p:cNvSpPr txBox="1"/>
          <p:nvPr>
            <p:ph idx="7" type="subTitle"/>
          </p:nvPr>
        </p:nvSpPr>
        <p:spPr>
          <a:xfrm>
            <a:off x="1167909" y="3327455"/>
            <a:ext cx="2266800" cy="4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70" name="Google Shape;3870;p93"/>
          <p:cNvSpPr txBox="1"/>
          <p:nvPr>
            <p:ph idx="8" type="subTitle"/>
          </p:nvPr>
        </p:nvSpPr>
        <p:spPr>
          <a:xfrm>
            <a:off x="1167900" y="3680125"/>
            <a:ext cx="34803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71" name="Google Shape;3871;p93"/>
          <p:cNvSpPr txBox="1"/>
          <p:nvPr>
            <p:ph idx="9" type="subTitle"/>
          </p:nvPr>
        </p:nvSpPr>
        <p:spPr>
          <a:xfrm>
            <a:off x="1167897" y="2339005"/>
            <a:ext cx="2266800" cy="44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72" name="Google Shape;3872;p93"/>
          <p:cNvSpPr txBox="1"/>
          <p:nvPr>
            <p:ph idx="13" type="subTitle"/>
          </p:nvPr>
        </p:nvSpPr>
        <p:spPr>
          <a:xfrm>
            <a:off x="1167902" y="2691675"/>
            <a:ext cx="34803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873" name="Google Shape;3873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17276" y="39968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74" name="Google Shape;3874;p93"/>
          <p:cNvGrpSpPr/>
          <p:nvPr/>
        </p:nvGrpSpPr>
        <p:grpSpPr>
          <a:xfrm>
            <a:off x="391864" y="3850070"/>
            <a:ext cx="289170" cy="284718"/>
            <a:chOff x="426000" y="3302025"/>
            <a:chExt cx="220875" cy="217475"/>
          </a:xfrm>
        </p:grpSpPr>
        <p:sp>
          <p:nvSpPr>
            <p:cNvPr id="3875" name="Google Shape;3875;p93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93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77" name="Google Shape;3877;p93"/>
          <p:cNvGrpSpPr/>
          <p:nvPr/>
        </p:nvGrpSpPr>
        <p:grpSpPr>
          <a:xfrm>
            <a:off x="357713" y="1058175"/>
            <a:ext cx="357454" cy="956304"/>
            <a:chOff x="357713" y="600975"/>
            <a:chExt cx="357454" cy="956304"/>
          </a:xfrm>
        </p:grpSpPr>
        <p:sp>
          <p:nvSpPr>
            <p:cNvPr id="3878" name="Google Shape;3878;p93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93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93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93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2" name="Google Shape;3882;p93"/>
          <p:cNvGrpSpPr/>
          <p:nvPr/>
        </p:nvGrpSpPr>
        <p:grpSpPr>
          <a:xfrm>
            <a:off x="8366565" y="3353020"/>
            <a:ext cx="1965289" cy="517060"/>
            <a:chOff x="3539975" y="3523525"/>
            <a:chExt cx="745925" cy="196250"/>
          </a:xfrm>
        </p:grpSpPr>
        <p:sp>
          <p:nvSpPr>
            <p:cNvPr id="3883" name="Google Shape;3883;p93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93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93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93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93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93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93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93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93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93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93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93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93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93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93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93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99" name="Google Shape;3899;p93"/>
          <p:cNvSpPr/>
          <p:nvPr/>
        </p:nvSpPr>
        <p:spPr>
          <a:xfrm>
            <a:off x="258688" y="263883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1">
  <p:cSld name="CUSTOM_1_1_2_1_1">
    <p:spTree>
      <p:nvGrpSpPr>
        <p:cNvPr id="3900" name="Shape 3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1" name="Google Shape;3901;p94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902" name="Google Shape;3902;p94"/>
          <p:cNvSpPr txBox="1"/>
          <p:nvPr>
            <p:ph idx="1" type="subTitle"/>
          </p:nvPr>
        </p:nvSpPr>
        <p:spPr>
          <a:xfrm flipH="1">
            <a:off x="6591267" y="1641425"/>
            <a:ext cx="18066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03" name="Google Shape;3903;p94"/>
          <p:cNvSpPr txBox="1"/>
          <p:nvPr>
            <p:ph idx="2" type="subTitle"/>
          </p:nvPr>
        </p:nvSpPr>
        <p:spPr>
          <a:xfrm flipH="1">
            <a:off x="6591274" y="2105875"/>
            <a:ext cx="18066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04" name="Google Shape;3904;p94"/>
          <p:cNvSpPr txBox="1"/>
          <p:nvPr>
            <p:ph idx="3" type="subTitle"/>
          </p:nvPr>
        </p:nvSpPr>
        <p:spPr>
          <a:xfrm flipH="1">
            <a:off x="971843" y="1641425"/>
            <a:ext cx="18066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05" name="Google Shape;3905;p94"/>
          <p:cNvSpPr txBox="1"/>
          <p:nvPr>
            <p:ph idx="4" type="subTitle"/>
          </p:nvPr>
        </p:nvSpPr>
        <p:spPr>
          <a:xfrm flipH="1">
            <a:off x="971849" y="2105875"/>
            <a:ext cx="18066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06" name="Google Shape;3906;p94"/>
          <p:cNvSpPr txBox="1"/>
          <p:nvPr>
            <p:ph idx="5" type="subTitle"/>
          </p:nvPr>
        </p:nvSpPr>
        <p:spPr>
          <a:xfrm>
            <a:off x="3781555" y="1641425"/>
            <a:ext cx="18066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07" name="Google Shape;3907;p94"/>
          <p:cNvSpPr txBox="1"/>
          <p:nvPr>
            <p:ph idx="6" type="subTitle"/>
          </p:nvPr>
        </p:nvSpPr>
        <p:spPr>
          <a:xfrm>
            <a:off x="3781562" y="2105875"/>
            <a:ext cx="18066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08" name="Google Shape;3908;p94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3909" name="Google Shape;3909;p94"/>
          <p:cNvSpPr txBox="1"/>
          <p:nvPr>
            <p:ph idx="7" type="subTitle"/>
          </p:nvPr>
        </p:nvSpPr>
        <p:spPr>
          <a:xfrm>
            <a:off x="5186411" y="2858475"/>
            <a:ext cx="18066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10" name="Google Shape;3910;p94"/>
          <p:cNvSpPr txBox="1"/>
          <p:nvPr>
            <p:ph idx="8" type="subTitle"/>
          </p:nvPr>
        </p:nvSpPr>
        <p:spPr>
          <a:xfrm>
            <a:off x="5186418" y="3322925"/>
            <a:ext cx="18066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11" name="Google Shape;3911;p94"/>
          <p:cNvSpPr txBox="1"/>
          <p:nvPr>
            <p:ph idx="9" type="subTitle"/>
          </p:nvPr>
        </p:nvSpPr>
        <p:spPr>
          <a:xfrm>
            <a:off x="2376699" y="2858475"/>
            <a:ext cx="18066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12" name="Google Shape;3912;p94"/>
          <p:cNvSpPr txBox="1"/>
          <p:nvPr>
            <p:ph idx="13" type="subTitle"/>
          </p:nvPr>
        </p:nvSpPr>
        <p:spPr>
          <a:xfrm>
            <a:off x="2376705" y="3322925"/>
            <a:ext cx="18066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913" name="Google Shape;3913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1762901" y="37522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14" name="Google Shape;3914;p94"/>
          <p:cNvGrpSpPr/>
          <p:nvPr/>
        </p:nvGrpSpPr>
        <p:grpSpPr>
          <a:xfrm flipH="1" rot="10800000">
            <a:off x="400702" y="1439175"/>
            <a:ext cx="283332" cy="284718"/>
            <a:chOff x="432750" y="3302025"/>
            <a:chExt cx="216416" cy="217475"/>
          </a:xfrm>
        </p:grpSpPr>
        <p:sp>
          <p:nvSpPr>
            <p:cNvPr id="3915" name="Google Shape;3915;p94"/>
            <p:cNvSpPr/>
            <p:nvPr/>
          </p:nvSpPr>
          <p:spPr>
            <a:xfrm>
              <a:off x="435041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94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17" name="Google Shape;3917;p94"/>
          <p:cNvGrpSpPr/>
          <p:nvPr/>
        </p:nvGrpSpPr>
        <p:grpSpPr>
          <a:xfrm flipH="1" rot="10800000">
            <a:off x="357713" y="2873685"/>
            <a:ext cx="357454" cy="956304"/>
            <a:chOff x="357713" y="600975"/>
            <a:chExt cx="357454" cy="956304"/>
          </a:xfrm>
        </p:grpSpPr>
        <p:sp>
          <p:nvSpPr>
            <p:cNvPr id="3918" name="Google Shape;3918;p94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94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94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94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22" name="Google Shape;3922;p94"/>
          <p:cNvGrpSpPr/>
          <p:nvPr/>
        </p:nvGrpSpPr>
        <p:grpSpPr>
          <a:xfrm>
            <a:off x="8013814" y="-799203"/>
            <a:ext cx="2019176" cy="2019176"/>
            <a:chOff x="1943325" y="-220375"/>
            <a:chExt cx="1298672" cy="1298672"/>
          </a:xfrm>
        </p:grpSpPr>
        <p:sp>
          <p:nvSpPr>
            <p:cNvPr id="3923" name="Google Shape;3923;p94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94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94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94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94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94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94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94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94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94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94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94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94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94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94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94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94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94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94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94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94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94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94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94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94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94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94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94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94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94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94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94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94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94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94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94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94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94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94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94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94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94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94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94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94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94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94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94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71" name="Google Shape;3971;p94"/>
          <p:cNvGrpSpPr/>
          <p:nvPr/>
        </p:nvGrpSpPr>
        <p:grpSpPr>
          <a:xfrm>
            <a:off x="7743940" y="3454070"/>
            <a:ext cx="1965289" cy="517060"/>
            <a:chOff x="3539975" y="3523525"/>
            <a:chExt cx="745925" cy="196250"/>
          </a:xfrm>
        </p:grpSpPr>
        <p:sp>
          <p:nvSpPr>
            <p:cNvPr id="3972" name="Google Shape;3972;p94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94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94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94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94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94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94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94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94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94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94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94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94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94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94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94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2">
    <p:spTree>
      <p:nvGrpSpPr>
        <p:cNvPr id="3988" name="Shape 3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89" name="Google Shape;3989;p95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990" name="Google Shape;3990;p95"/>
          <p:cNvSpPr txBox="1"/>
          <p:nvPr>
            <p:ph idx="1" type="subTitle"/>
          </p:nvPr>
        </p:nvSpPr>
        <p:spPr>
          <a:xfrm>
            <a:off x="3438593" y="1489025"/>
            <a:ext cx="2266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1" name="Google Shape;3991;p95"/>
          <p:cNvSpPr txBox="1"/>
          <p:nvPr>
            <p:ph idx="2" type="subTitle"/>
          </p:nvPr>
        </p:nvSpPr>
        <p:spPr>
          <a:xfrm>
            <a:off x="3438584" y="1953475"/>
            <a:ext cx="2266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2" name="Google Shape;3992;p95"/>
          <p:cNvSpPr txBox="1"/>
          <p:nvPr>
            <p:ph idx="3" type="subTitle"/>
          </p:nvPr>
        </p:nvSpPr>
        <p:spPr>
          <a:xfrm>
            <a:off x="5905480" y="1489025"/>
            <a:ext cx="2266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3" name="Google Shape;3993;p95"/>
          <p:cNvSpPr txBox="1"/>
          <p:nvPr>
            <p:ph idx="4" type="subTitle"/>
          </p:nvPr>
        </p:nvSpPr>
        <p:spPr>
          <a:xfrm>
            <a:off x="5905472" y="1953475"/>
            <a:ext cx="2266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4" name="Google Shape;3994;p95"/>
          <p:cNvSpPr txBox="1"/>
          <p:nvPr>
            <p:ph idx="5" type="subTitle"/>
          </p:nvPr>
        </p:nvSpPr>
        <p:spPr>
          <a:xfrm>
            <a:off x="971706" y="1489025"/>
            <a:ext cx="2266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5" name="Google Shape;3995;p95"/>
          <p:cNvSpPr txBox="1"/>
          <p:nvPr>
            <p:ph idx="6" type="subTitle"/>
          </p:nvPr>
        </p:nvSpPr>
        <p:spPr>
          <a:xfrm>
            <a:off x="971697" y="1953475"/>
            <a:ext cx="2266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6" name="Google Shape;3996;p95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3997" name="Google Shape;3997;p95"/>
          <p:cNvSpPr txBox="1"/>
          <p:nvPr>
            <p:ph idx="7" type="subTitle"/>
          </p:nvPr>
        </p:nvSpPr>
        <p:spPr>
          <a:xfrm>
            <a:off x="3438616" y="2934675"/>
            <a:ext cx="2266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8" name="Google Shape;3998;p95"/>
          <p:cNvSpPr txBox="1"/>
          <p:nvPr>
            <p:ph idx="8" type="subTitle"/>
          </p:nvPr>
        </p:nvSpPr>
        <p:spPr>
          <a:xfrm>
            <a:off x="3438607" y="3399125"/>
            <a:ext cx="2266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9" name="Google Shape;3999;p95"/>
          <p:cNvSpPr txBox="1"/>
          <p:nvPr>
            <p:ph idx="9" type="subTitle"/>
          </p:nvPr>
        </p:nvSpPr>
        <p:spPr>
          <a:xfrm>
            <a:off x="5905503" y="2934675"/>
            <a:ext cx="2266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00" name="Google Shape;4000;p95"/>
          <p:cNvSpPr txBox="1"/>
          <p:nvPr>
            <p:ph idx="13" type="subTitle"/>
          </p:nvPr>
        </p:nvSpPr>
        <p:spPr>
          <a:xfrm>
            <a:off x="5905495" y="3399125"/>
            <a:ext cx="2266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01" name="Google Shape;4001;p95"/>
          <p:cNvSpPr txBox="1"/>
          <p:nvPr>
            <p:ph idx="14" type="subTitle"/>
          </p:nvPr>
        </p:nvSpPr>
        <p:spPr>
          <a:xfrm>
            <a:off x="971729" y="2934675"/>
            <a:ext cx="22668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02" name="Google Shape;4002;p95"/>
          <p:cNvSpPr txBox="1"/>
          <p:nvPr>
            <p:ph idx="15" type="subTitle"/>
          </p:nvPr>
        </p:nvSpPr>
        <p:spPr>
          <a:xfrm>
            <a:off x="971720" y="3399125"/>
            <a:ext cx="2266800" cy="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4003" name="Google Shape;4003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17276" y="39968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04" name="Google Shape;4004;p95"/>
          <p:cNvGrpSpPr/>
          <p:nvPr/>
        </p:nvGrpSpPr>
        <p:grpSpPr>
          <a:xfrm>
            <a:off x="391864" y="3850070"/>
            <a:ext cx="289170" cy="284718"/>
            <a:chOff x="426000" y="3302025"/>
            <a:chExt cx="220875" cy="217475"/>
          </a:xfrm>
        </p:grpSpPr>
        <p:sp>
          <p:nvSpPr>
            <p:cNvPr id="4005" name="Google Shape;4005;p95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95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07" name="Google Shape;4007;p95"/>
          <p:cNvGrpSpPr/>
          <p:nvPr/>
        </p:nvGrpSpPr>
        <p:grpSpPr>
          <a:xfrm>
            <a:off x="357713" y="1058175"/>
            <a:ext cx="357454" cy="956304"/>
            <a:chOff x="357713" y="600975"/>
            <a:chExt cx="357454" cy="956304"/>
          </a:xfrm>
        </p:grpSpPr>
        <p:sp>
          <p:nvSpPr>
            <p:cNvPr id="4008" name="Google Shape;4008;p95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95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95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95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12" name="Google Shape;4012;p95"/>
          <p:cNvGrpSpPr/>
          <p:nvPr/>
        </p:nvGrpSpPr>
        <p:grpSpPr>
          <a:xfrm>
            <a:off x="8366565" y="3353020"/>
            <a:ext cx="1965289" cy="517060"/>
            <a:chOff x="3539975" y="3523525"/>
            <a:chExt cx="745925" cy="196250"/>
          </a:xfrm>
        </p:grpSpPr>
        <p:sp>
          <p:nvSpPr>
            <p:cNvPr id="4013" name="Google Shape;4013;p95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95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95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95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95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95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95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95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95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95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95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95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95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95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95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95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29" name="Google Shape;4029;p95"/>
          <p:cNvSpPr/>
          <p:nvPr/>
        </p:nvSpPr>
        <p:spPr>
          <a:xfrm>
            <a:off x="258688" y="263883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spTree>
      <p:nvGrpSpPr>
        <p:cNvPr id="4030" name="Shape 4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1" name="Google Shape;4031;p96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032" name="Google Shape;4032;p96"/>
          <p:cNvSpPr txBox="1"/>
          <p:nvPr>
            <p:ph type="title"/>
          </p:nvPr>
        </p:nvSpPr>
        <p:spPr>
          <a:xfrm>
            <a:off x="5880200" y="1545007"/>
            <a:ext cx="2548200" cy="794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4033" name="Google Shape;4033;p96"/>
          <p:cNvSpPr txBox="1"/>
          <p:nvPr>
            <p:ph idx="1" type="subTitle"/>
          </p:nvPr>
        </p:nvSpPr>
        <p:spPr>
          <a:xfrm>
            <a:off x="4572000" y="2466700"/>
            <a:ext cx="3856200" cy="12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4034" name="Google Shape;4034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5026" y="-1108430"/>
            <a:ext cx="2733675" cy="28999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35" name="Google Shape;4035;p96"/>
          <p:cNvGrpSpPr/>
          <p:nvPr/>
        </p:nvGrpSpPr>
        <p:grpSpPr>
          <a:xfrm>
            <a:off x="4093457" y="3925450"/>
            <a:ext cx="1039906" cy="679800"/>
            <a:chOff x="4082325" y="3790650"/>
            <a:chExt cx="1039906" cy="679800"/>
          </a:xfrm>
        </p:grpSpPr>
        <p:sp>
          <p:nvSpPr>
            <p:cNvPr id="4036" name="Google Shape;4036;p96"/>
            <p:cNvSpPr/>
            <p:nvPr/>
          </p:nvSpPr>
          <p:spPr>
            <a:xfrm>
              <a:off x="4082325" y="3790650"/>
              <a:ext cx="1039906" cy="94858"/>
            </a:xfrm>
            <a:custGeom>
              <a:rect b="b" l="l" r="r" t="t"/>
              <a:pathLst>
                <a:path extrusionOk="0" fill="none" h="1448" w="15874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96"/>
            <p:cNvSpPr/>
            <p:nvPr/>
          </p:nvSpPr>
          <p:spPr>
            <a:xfrm>
              <a:off x="4082325" y="4083808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96"/>
            <p:cNvSpPr/>
            <p:nvPr/>
          </p:nvSpPr>
          <p:spPr>
            <a:xfrm>
              <a:off x="4082325" y="4375657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9" name="Google Shape;4039;p96"/>
          <p:cNvGrpSpPr/>
          <p:nvPr/>
        </p:nvGrpSpPr>
        <p:grpSpPr>
          <a:xfrm>
            <a:off x="7538846" y="4021496"/>
            <a:ext cx="793256" cy="182899"/>
            <a:chOff x="2685575" y="2835950"/>
            <a:chExt cx="433000" cy="99825"/>
          </a:xfrm>
        </p:grpSpPr>
        <p:sp>
          <p:nvSpPr>
            <p:cNvPr id="4040" name="Google Shape;4040;p96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96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96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96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44" name="Google Shape;4044;p96"/>
          <p:cNvGrpSpPr/>
          <p:nvPr/>
        </p:nvGrpSpPr>
        <p:grpSpPr>
          <a:xfrm>
            <a:off x="6492952" y="563770"/>
            <a:ext cx="1965289" cy="517060"/>
            <a:chOff x="3539975" y="3523525"/>
            <a:chExt cx="745925" cy="196250"/>
          </a:xfrm>
        </p:grpSpPr>
        <p:sp>
          <p:nvSpPr>
            <p:cNvPr id="4045" name="Google Shape;4045;p96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96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96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96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96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96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96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96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96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96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96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96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96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96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96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96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1" name="Google Shape;4061;p96"/>
          <p:cNvSpPr/>
          <p:nvPr/>
        </p:nvSpPr>
        <p:spPr>
          <a:xfrm>
            <a:off x="6088025" y="3988210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_2">
    <p:spTree>
      <p:nvGrpSpPr>
        <p:cNvPr id="4062" name="Shape 4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3" name="Google Shape;4063;p97"/>
          <p:cNvPicPr preferRelativeResize="0"/>
          <p:nvPr/>
        </p:nvPicPr>
        <p:blipFill rotWithShape="1">
          <a:blip r:embed="rId2">
            <a:alphaModFix amt="60000"/>
          </a:blip>
          <a:srcRect b="0" l="39" r="29" t="0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064" name="Google Shape;4064;p97"/>
          <p:cNvSpPr txBox="1"/>
          <p:nvPr>
            <p:ph type="title"/>
          </p:nvPr>
        </p:nvSpPr>
        <p:spPr>
          <a:xfrm>
            <a:off x="4963975" y="1838875"/>
            <a:ext cx="3396300" cy="3717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4065" name="Google Shape;4065;p97"/>
          <p:cNvSpPr txBox="1"/>
          <p:nvPr>
            <p:ph idx="1" type="subTitle"/>
          </p:nvPr>
        </p:nvSpPr>
        <p:spPr>
          <a:xfrm>
            <a:off x="4963950" y="2332050"/>
            <a:ext cx="3396300" cy="11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066" name="Google Shape;4066;p97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4067" name="Google Shape;4067;p97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97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69" name="Google Shape;4069;p97"/>
          <p:cNvGrpSpPr/>
          <p:nvPr/>
        </p:nvGrpSpPr>
        <p:grpSpPr>
          <a:xfrm>
            <a:off x="357713" y="905775"/>
            <a:ext cx="357454" cy="956304"/>
            <a:chOff x="357713" y="600975"/>
            <a:chExt cx="357454" cy="956304"/>
          </a:xfrm>
        </p:grpSpPr>
        <p:sp>
          <p:nvSpPr>
            <p:cNvPr id="4070" name="Google Shape;4070;p97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97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97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97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74" name="Google Shape;4074;p97"/>
          <p:cNvGrpSpPr/>
          <p:nvPr/>
        </p:nvGrpSpPr>
        <p:grpSpPr>
          <a:xfrm>
            <a:off x="5258308" y="722871"/>
            <a:ext cx="793256" cy="182899"/>
            <a:chOff x="2685575" y="2835950"/>
            <a:chExt cx="433000" cy="99825"/>
          </a:xfrm>
        </p:grpSpPr>
        <p:sp>
          <p:nvSpPr>
            <p:cNvPr id="4075" name="Google Shape;4075;p97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97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97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97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79" name="Google Shape;4079;p97"/>
          <p:cNvGrpSpPr/>
          <p:nvPr/>
        </p:nvGrpSpPr>
        <p:grpSpPr>
          <a:xfrm>
            <a:off x="1587414" y="-1495728"/>
            <a:ext cx="2019176" cy="2019176"/>
            <a:chOff x="1943325" y="-220375"/>
            <a:chExt cx="1298672" cy="1298672"/>
          </a:xfrm>
        </p:grpSpPr>
        <p:sp>
          <p:nvSpPr>
            <p:cNvPr id="4080" name="Google Shape;4080;p97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97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97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97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97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97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97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97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97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97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97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97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97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97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97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97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97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97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97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97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97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97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97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97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97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97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97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97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97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97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97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97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97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97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97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97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97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97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97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97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97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97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97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97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97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97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97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97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28" name="Google Shape;4128;p97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4129" name="Google Shape;4129;p97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97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97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97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97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97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97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97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97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97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97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97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97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97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97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97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45" name="Google Shape;4145;p97"/>
          <p:cNvSpPr/>
          <p:nvPr/>
        </p:nvSpPr>
        <p:spPr>
          <a:xfrm rot="-5400000">
            <a:off x="6334322" y="3355675"/>
            <a:ext cx="825452" cy="1673688"/>
          </a:xfrm>
          <a:custGeom>
            <a:rect b="b" l="l" r="r" t="t"/>
            <a:pathLst>
              <a:path extrusionOk="0" fill="none" h="34232" w="16883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cap="flat" cmpd="sng" w="85025">
            <a:solidFill>
              <a:schemeClr val="lt1"/>
            </a:solidFill>
            <a:prstDash val="solid"/>
            <a:miter lim="2464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6" name="Google Shape;4146;p97"/>
          <p:cNvSpPr/>
          <p:nvPr/>
        </p:nvSpPr>
        <p:spPr>
          <a:xfrm>
            <a:off x="4572000" y="4050960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47" name="Google Shape;4147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914" y="-963850"/>
            <a:ext cx="2527512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48" name="Google Shape;4148;p97"/>
          <p:cNvGrpSpPr/>
          <p:nvPr/>
        </p:nvGrpSpPr>
        <p:grpSpPr>
          <a:xfrm rot="10800000">
            <a:off x="-1284662" y="4546071"/>
            <a:ext cx="3952129" cy="3175881"/>
            <a:chOff x="5256209" y="-1994879"/>
            <a:chExt cx="3952129" cy="3175881"/>
          </a:xfrm>
        </p:grpSpPr>
        <p:sp>
          <p:nvSpPr>
            <p:cNvPr id="4149" name="Google Shape;4149;p97"/>
            <p:cNvSpPr/>
            <p:nvPr/>
          </p:nvSpPr>
          <p:spPr>
            <a:xfrm>
              <a:off x="5256209" y="-1994879"/>
              <a:ext cx="3952129" cy="3103920"/>
            </a:xfrm>
            <a:custGeom>
              <a:rect b="b" l="l" r="r" t="t"/>
              <a:pathLst>
                <a:path extrusionOk="0" fill="none" h="70648" w="89954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97"/>
            <p:cNvSpPr/>
            <p:nvPr/>
          </p:nvSpPr>
          <p:spPr>
            <a:xfrm>
              <a:off x="5579917" y="1036061"/>
              <a:ext cx="144942" cy="144942"/>
            </a:xfrm>
            <a:custGeom>
              <a:rect b="b" l="l" r="r" t="t"/>
              <a:pathLst>
                <a:path extrusionOk="0" h="3299" w="3299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_2_1">
    <p:spTree>
      <p:nvGrpSpPr>
        <p:cNvPr id="4151" name="Shape 4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2" name="Google Shape;4152;p98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153" name="Google Shape;4153;p98"/>
          <p:cNvSpPr txBox="1"/>
          <p:nvPr>
            <p:ph type="title"/>
          </p:nvPr>
        </p:nvSpPr>
        <p:spPr>
          <a:xfrm>
            <a:off x="783900" y="1838875"/>
            <a:ext cx="3396000" cy="3717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4154" name="Google Shape;4154;p98"/>
          <p:cNvSpPr txBox="1"/>
          <p:nvPr>
            <p:ph idx="1" type="subTitle"/>
          </p:nvPr>
        </p:nvSpPr>
        <p:spPr>
          <a:xfrm>
            <a:off x="784010" y="2332050"/>
            <a:ext cx="3396000" cy="11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4155" name="Google Shape;4155;p98"/>
          <p:cNvPicPr preferRelativeResize="0"/>
          <p:nvPr/>
        </p:nvPicPr>
        <p:blipFill rotWithShape="1">
          <a:blip r:embed="rId3">
            <a:alphaModFix/>
          </a:blip>
          <a:srcRect b="0" l="228" r="238" t="0"/>
          <a:stretch/>
        </p:blipFill>
        <p:spPr>
          <a:xfrm flipH="1" rot="10800000">
            <a:off x="-731476" y="-1253478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56" name="Google Shape;4156;p98"/>
          <p:cNvGrpSpPr/>
          <p:nvPr/>
        </p:nvGrpSpPr>
        <p:grpSpPr>
          <a:xfrm flipH="1" rot="10800000">
            <a:off x="391864" y="1215484"/>
            <a:ext cx="289170" cy="284718"/>
            <a:chOff x="426000" y="3302025"/>
            <a:chExt cx="220875" cy="217475"/>
          </a:xfrm>
        </p:grpSpPr>
        <p:sp>
          <p:nvSpPr>
            <p:cNvPr id="4157" name="Google Shape;4157;p98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98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59" name="Google Shape;4159;p98"/>
          <p:cNvGrpSpPr/>
          <p:nvPr/>
        </p:nvGrpSpPr>
        <p:grpSpPr>
          <a:xfrm flipH="1" rot="10800000">
            <a:off x="357713" y="3564393"/>
            <a:ext cx="357454" cy="956304"/>
            <a:chOff x="357713" y="600975"/>
            <a:chExt cx="357454" cy="956304"/>
          </a:xfrm>
        </p:grpSpPr>
        <p:sp>
          <p:nvSpPr>
            <p:cNvPr id="4160" name="Google Shape;4160;p98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98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98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98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64" name="Google Shape;4164;p98"/>
          <p:cNvGrpSpPr/>
          <p:nvPr/>
        </p:nvGrpSpPr>
        <p:grpSpPr>
          <a:xfrm flipH="1" rot="10800000">
            <a:off x="5258308" y="4520702"/>
            <a:ext cx="793256" cy="182899"/>
            <a:chOff x="2685575" y="2835950"/>
            <a:chExt cx="433000" cy="99825"/>
          </a:xfrm>
        </p:grpSpPr>
        <p:sp>
          <p:nvSpPr>
            <p:cNvPr id="4165" name="Google Shape;4165;p98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98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98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98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69" name="Google Shape;4169;p98"/>
          <p:cNvGrpSpPr/>
          <p:nvPr/>
        </p:nvGrpSpPr>
        <p:grpSpPr>
          <a:xfrm flipH="1" rot="10800000">
            <a:off x="1363114" y="3961574"/>
            <a:ext cx="2019176" cy="2019176"/>
            <a:chOff x="1943325" y="-220375"/>
            <a:chExt cx="1298672" cy="1298672"/>
          </a:xfrm>
        </p:grpSpPr>
        <p:sp>
          <p:nvSpPr>
            <p:cNvPr id="4170" name="Google Shape;4170;p98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98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98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98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98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98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98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98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98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98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98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98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98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98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98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98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98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98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98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98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98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98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98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98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98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98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98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98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98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98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98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98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98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98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98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98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98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98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98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98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98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98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98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98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98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98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98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98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8" name="Google Shape;4218;p98"/>
          <p:cNvGrpSpPr/>
          <p:nvPr/>
        </p:nvGrpSpPr>
        <p:grpSpPr>
          <a:xfrm flipH="1" rot="10800000">
            <a:off x="8366565" y="1480192"/>
            <a:ext cx="1965289" cy="517060"/>
            <a:chOff x="3539975" y="3523525"/>
            <a:chExt cx="745925" cy="196250"/>
          </a:xfrm>
        </p:grpSpPr>
        <p:sp>
          <p:nvSpPr>
            <p:cNvPr id="4219" name="Google Shape;4219;p98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98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98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98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98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98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98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98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98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98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98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98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98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98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98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98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35" name="Google Shape;4235;p98"/>
          <p:cNvSpPr/>
          <p:nvPr/>
        </p:nvSpPr>
        <p:spPr>
          <a:xfrm flipH="1" rot="10800000">
            <a:off x="3819050" y="3824417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_2_1_1">
    <p:spTree>
      <p:nvGrpSpPr>
        <p:cNvPr id="4236" name="Shape 4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7" name="Google Shape;4237;p99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238" name="Google Shape;4238;p99"/>
          <p:cNvSpPr txBox="1"/>
          <p:nvPr>
            <p:ph type="title"/>
          </p:nvPr>
        </p:nvSpPr>
        <p:spPr>
          <a:xfrm>
            <a:off x="713750" y="1225788"/>
            <a:ext cx="33672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4239" name="Google Shape;4239;p99"/>
          <p:cNvSpPr txBox="1"/>
          <p:nvPr>
            <p:ph idx="1" type="subTitle"/>
          </p:nvPr>
        </p:nvSpPr>
        <p:spPr>
          <a:xfrm>
            <a:off x="713875" y="3105588"/>
            <a:ext cx="3856500" cy="9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240" name="Google Shape;4240;p99"/>
          <p:cNvGrpSpPr/>
          <p:nvPr/>
        </p:nvGrpSpPr>
        <p:grpSpPr>
          <a:xfrm flipH="1">
            <a:off x="-495776" y="4383620"/>
            <a:ext cx="1965289" cy="517060"/>
            <a:chOff x="3539975" y="3523525"/>
            <a:chExt cx="745925" cy="196250"/>
          </a:xfrm>
        </p:grpSpPr>
        <p:sp>
          <p:nvSpPr>
            <p:cNvPr id="4241" name="Google Shape;4241;p99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99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99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99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99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99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99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99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99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99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99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99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99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99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99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99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257" name="Google Shape;4257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936799" y="-1543012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_2_1_1_1">
    <p:spTree>
      <p:nvGrpSpPr>
        <p:cNvPr id="4258" name="Shape 4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9" name="Google Shape;4259;p100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260" name="Google Shape;4260;p100"/>
          <p:cNvSpPr txBox="1"/>
          <p:nvPr>
            <p:ph idx="1" type="subTitle"/>
          </p:nvPr>
        </p:nvSpPr>
        <p:spPr>
          <a:xfrm>
            <a:off x="5071875" y="2238850"/>
            <a:ext cx="3288300" cy="11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61" name="Google Shape;4261;p100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4262" name="Google Shape;4262;p100"/>
          <p:cNvGrpSpPr/>
          <p:nvPr/>
        </p:nvGrpSpPr>
        <p:grpSpPr>
          <a:xfrm flipH="1" rot="10800000">
            <a:off x="391864" y="1596484"/>
            <a:ext cx="289170" cy="284718"/>
            <a:chOff x="426000" y="3302025"/>
            <a:chExt cx="220875" cy="217475"/>
          </a:xfrm>
        </p:grpSpPr>
        <p:sp>
          <p:nvSpPr>
            <p:cNvPr id="4263" name="Google Shape;4263;p100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100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65" name="Google Shape;4265;p100"/>
          <p:cNvGrpSpPr/>
          <p:nvPr/>
        </p:nvGrpSpPr>
        <p:grpSpPr>
          <a:xfrm flipH="1" rot="10800000">
            <a:off x="357713" y="3564393"/>
            <a:ext cx="357454" cy="956304"/>
            <a:chOff x="357713" y="600975"/>
            <a:chExt cx="357454" cy="956304"/>
          </a:xfrm>
        </p:grpSpPr>
        <p:sp>
          <p:nvSpPr>
            <p:cNvPr id="4266" name="Google Shape;4266;p100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100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100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100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70" name="Google Shape;4270;p100"/>
          <p:cNvGrpSpPr/>
          <p:nvPr/>
        </p:nvGrpSpPr>
        <p:grpSpPr>
          <a:xfrm flipH="1" rot="10800000">
            <a:off x="2065283" y="4732777"/>
            <a:ext cx="793256" cy="182899"/>
            <a:chOff x="2685575" y="2835950"/>
            <a:chExt cx="433000" cy="99825"/>
          </a:xfrm>
        </p:grpSpPr>
        <p:sp>
          <p:nvSpPr>
            <p:cNvPr id="4271" name="Google Shape;4271;p100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100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100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100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75" name="Google Shape;4275;p100"/>
          <p:cNvGrpSpPr/>
          <p:nvPr/>
        </p:nvGrpSpPr>
        <p:grpSpPr>
          <a:xfrm flipH="1" rot="10800000">
            <a:off x="4571989" y="4152949"/>
            <a:ext cx="2019176" cy="2019176"/>
            <a:chOff x="1943325" y="-220375"/>
            <a:chExt cx="1298672" cy="1298672"/>
          </a:xfrm>
        </p:grpSpPr>
        <p:sp>
          <p:nvSpPr>
            <p:cNvPr id="4276" name="Google Shape;4276;p100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100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100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100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100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100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100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100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100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100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100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100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100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100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100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100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100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100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100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100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100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100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100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100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100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100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100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100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100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100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100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100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100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100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100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100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100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100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100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100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100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100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100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100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100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100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100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100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24" name="Google Shape;4324;p100"/>
          <p:cNvGrpSpPr/>
          <p:nvPr/>
        </p:nvGrpSpPr>
        <p:grpSpPr>
          <a:xfrm flipH="1" rot="10800000">
            <a:off x="7601640" y="490017"/>
            <a:ext cx="1965289" cy="517060"/>
            <a:chOff x="3539975" y="3523525"/>
            <a:chExt cx="745925" cy="196250"/>
          </a:xfrm>
        </p:grpSpPr>
        <p:sp>
          <p:nvSpPr>
            <p:cNvPr id="4325" name="Google Shape;4325;p100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100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100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100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100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100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100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100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100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100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100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100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100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100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100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100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341" name="Google Shape;4341;p100"/>
          <p:cNvPicPr preferRelativeResize="0"/>
          <p:nvPr/>
        </p:nvPicPr>
        <p:blipFill rotWithShape="1">
          <a:blip r:embed="rId3">
            <a:alphaModFix/>
          </a:blip>
          <a:srcRect b="-1770" l="0" r="38199" t="1770"/>
          <a:stretch/>
        </p:blipFill>
        <p:spPr>
          <a:xfrm flipH="1" rot="10800000">
            <a:off x="7676541" y="3065075"/>
            <a:ext cx="6276551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2_2_1_1_1_1">
    <p:spTree>
      <p:nvGrpSpPr>
        <p:cNvPr id="4342" name="Shape 4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3" name="Google Shape;4343;p101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344" name="Google Shape;4344;p101"/>
          <p:cNvSpPr txBox="1"/>
          <p:nvPr>
            <p:ph idx="1" type="subTitle"/>
          </p:nvPr>
        </p:nvSpPr>
        <p:spPr>
          <a:xfrm>
            <a:off x="4045548" y="1648529"/>
            <a:ext cx="3867600" cy="20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45" name="Google Shape;4345;p101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sp>
        <p:nvSpPr>
          <p:cNvPr id="4346" name="Google Shape;4346;p101"/>
          <p:cNvSpPr txBox="1"/>
          <p:nvPr>
            <p:ph idx="2" type="subTitle"/>
          </p:nvPr>
        </p:nvSpPr>
        <p:spPr>
          <a:xfrm>
            <a:off x="1592525" y="2303425"/>
            <a:ext cx="2453100" cy="7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347" name="Google Shape;4347;p101"/>
          <p:cNvGrpSpPr/>
          <p:nvPr/>
        </p:nvGrpSpPr>
        <p:grpSpPr>
          <a:xfrm>
            <a:off x="8147051" y="2303422"/>
            <a:ext cx="2019176" cy="2019176"/>
            <a:chOff x="1943325" y="-220375"/>
            <a:chExt cx="1298672" cy="1298672"/>
          </a:xfrm>
        </p:grpSpPr>
        <p:sp>
          <p:nvSpPr>
            <p:cNvPr id="4348" name="Google Shape;4348;p101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101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101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101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101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101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101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101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101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101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101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101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101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101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101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101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101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101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101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101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101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101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101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101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101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101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101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101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101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101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101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101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101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101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101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101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101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101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101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101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101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101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101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101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101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101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101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101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96" name="Google Shape;4396;p101"/>
          <p:cNvGrpSpPr/>
          <p:nvPr/>
        </p:nvGrpSpPr>
        <p:grpSpPr>
          <a:xfrm>
            <a:off x="1571802" y="4088183"/>
            <a:ext cx="1965289" cy="517060"/>
            <a:chOff x="3539975" y="3523525"/>
            <a:chExt cx="745925" cy="196250"/>
          </a:xfrm>
        </p:grpSpPr>
        <p:sp>
          <p:nvSpPr>
            <p:cNvPr id="4397" name="Google Shape;4397;p101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101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101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101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101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101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101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101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101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101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101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101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101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101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101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101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3" name="Google Shape;4413;p101"/>
          <p:cNvGrpSpPr/>
          <p:nvPr/>
        </p:nvGrpSpPr>
        <p:grpSpPr>
          <a:xfrm flipH="1" rot="-5400000">
            <a:off x="-2692775" y="2018671"/>
            <a:ext cx="4000413" cy="3175881"/>
            <a:chOff x="5207925" y="-1994879"/>
            <a:chExt cx="4000413" cy="3175881"/>
          </a:xfrm>
        </p:grpSpPr>
        <p:sp>
          <p:nvSpPr>
            <p:cNvPr id="4414" name="Google Shape;4414;p101"/>
            <p:cNvSpPr/>
            <p:nvPr/>
          </p:nvSpPr>
          <p:spPr>
            <a:xfrm>
              <a:off x="5256209" y="-1994879"/>
              <a:ext cx="3952129" cy="3103920"/>
            </a:xfrm>
            <a:custGeom>
              <a:rect b="b" l="l" r="r" t="t"/>
              <a:pathLst>
                <a:path extrusionOk="0" fill="none" h="70648" w="89954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101"/>
            <p:cNvSpPr/>
            <p:nvPr/>
          </p:nvSpPr>
          <p:spPr>
            <a:xfrm>
              <a:off x="5579917" y="1036061"/>
              <a:ext cx="144942" cy="144942"/>
            </a:xfrm>
            <a:custGeom>
              <a:rect b="b" l="l" r="r" t="t"/>
              <a:pathLst>
                <a:path extrusionOk="0" h="3299" w="3299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101"/>
            <p:cNvSpPr/>
            <p:nvPr/>
          </p:nvSpPr>
          <p:spPr>
            <a:xfrm>
              <a:off x="5207925" y="352772"/>
              <a:ext cx="96613" cy="394888"/>
            </a:xfrm>
            <a:custGeom>
              <a:rect b="b" l="l" r="r" t="t"/>
              <a:pathLst>
                <a:path extrusionOk="0" h="8988" w="2199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7" name="Google Shape;4417;p101"/>
          <p:cNvGrpSpPr/>
          <p:nvPr/>
        </p:nvGrpSpPr>
        <p:grpSpPr>
          <a:xfrm>
            <a:off x="5255192" y="4184363"/>
            <a:ext cx="1039906" cy="679800"/>
            <a:chOff x="4082325" y="3790650"/>
            <a:chExt cx="1039906" cy="679800"/>
          </a:xfrm>
        </p:grpSpPr>
        <p:sp>
          <p:nvSpPr>
            <p:cNvPr id="4418" name="Google Shape;4418;p101"/>
            <p:cNvSpPr/>
            <p:nvPr/>
          </p:nvSpPr>
          <p:spPr>
            <a:xfrm>
              <a:off x="4082325" y="3790650"/>
              <a:ext cx="1039906" cy="94858"/>
            </a:xfrm>
            <a:custGeom>
              <a:rect b="b" l="l" r="r" t="t"/>
              <a:pathLst>
                <a:path extrusionOk="0" fill="none" h="1448" w="15874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101"/>
            <p:cNvSpPr/>
            <p:nvPr/>
          </p:nvSpPr>
          <p:spPr>
            <a:xfrm>
              <a:off x="4082325" y="4083808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101"/>
            <p:cNvSpPr/>
            <p:nvPr/>
          </p:nvSpPr>
          <p:spPr>
            <a:xfrm>
              <a:off x="4082325" y="4375657"/>
              <a:ext cx="1039906" cy="94793"/>
            </a:xfrm>
            <a:custGeom>
              <a:rect b="b" l="l" r="r" t="t"/>
              <a:pathLst>
                <a:path extrusionOk="0" fill="none" h="1447" w="15874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cap="flat" cmpd="sng" w="12050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2_2_1_1_1_1_1">
    <p:spTree>
      <p:nvGrpSpPr>
        <p:cNvPr id="4421" name="Shape 4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2" name="Google Shape;4422;p102"/>
          <p:cNvPicPr preferRelativeResize="0"/>
          <p:nvPr/>
        </p:nvPicPr>
        <p:blipFill rotWithShape="1">
          <a:blip r:embed="rId2">
            <a:alphaModFix amt="60000"/>
          </a:blip>
          <a:srcRect b="9" l="0" r="0" t="9"/>
          <a:stretch/>
        </p:blipFill>
        <p:spPr>
          <a:xfrm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423" name="Google Shape;4423;p102"/>
          <p:cNvSpPr txBox="1"/>
          <p:nvPr>
            <p:ph type="title"/>
          </p:nvPr>
        </p:nvSpPr>
        <p:spPr>
          <a:xfrm>
            <a:off x="1825050" y="1909850"/>
            <a:ext cx="54939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/>
        </p:txBody>
      </p:sp>
      <p:grpSp>
        <p:nvGrpSpPr>
          <p:cNvPr id="4424" name="Google Shape;4424;p102"/>
          <p:cNvGrpSpPr/>
          <p:nvPr/>
        </p:nvGrpSpPr>
        <p:grpSpPr>
          <a:xfrm>
            <a:off x="1364665" y="639534"/>
            <a:ext cx="1965289" cy="517060"/>
            <a:chOff x="3539975" y="3523525"/>
            <a:chExt cx="745925" cy="196250"/>
          </a:xfrm>
        </p:grpSpPr>
        <p:sp>
          <p:nvSpPr>
            <p:cNvPr id="4425" name="Google Shape;4425;p102"/>
            <p:cNvSpPr/>
            <p:nvPr/>
          </p:nvSpPr>
          <p:spPr>
            <a:xfrm>
              <a:off x="353997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102"/>
            <p:cNvSpPr/>
            <p:nvPr/>
          </p:nvSpPr>
          <p:spPr>
            <a:xfrm>
              <a:off x="35766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102"/>
            <p:cNvSpPr/>
            <p:nvPr/>
          </p:nvSpPr>
          <p:spPr>
            <a:xfrm>
              <a:off x="36132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102"/>
            <p:cNvSpPr/>
            <p:nvPr/>
          </p:nvSpPr>
          <p:spPr>
            <a:xfrm>
              <a:off x="36499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102"/>
            <p:cNvSpPr/>
            <p:nvPr/>
          </p:nvSpPr>
          <p:spPr>
            <a:xfrm>
              <a:off x="36865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102"/>
            <p:cNvSpPr/>
            <p:nvPr/>
          </p:nvSpPr>
          <p:spPr>
            <a:xfrm>
              <a:off x="37232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102"/>
            <p:cNvSpPr/>
            <p:nvPr/>
          </p:nvSpPr>
          <p:spPr>
            <a:xfrm>
              <a:off x="37598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102"/>
            <p:cNvSpPr/>
            <p:nvPr/>
          </p:nvSpPr>
          <p:spPr>
            <a:xfrm>
              <a:off x="37964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102"/>
            <p:cNvSpPr/>
            <p:nvPr/>
          </p:nvSpPr>
          <p:spPr>
            <a:xfrm>
              <a:off x="383312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102"/>
            <p:cNvSpPr/>
            <p:nvPr/>
          </p:nvSpPr>
          <p:spPr>
            <a:xfrm>
              <a:off x="3869775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102"/>
            <p:cNvSpPr/>
            <p:nvPr/>
          </p:nvSpPr>
          <p:spPr>
            <a:xfrm>
              <a:off x="3906425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102"/>
            <p:cNvSpPr/>
            <p:nvPr/>
          </p:nvSpPr>
          <p:spPr>
            <a:xfrm>
              <a:off x="39430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102"/>
            <p:cNvSpPr/>
            <p:nvPr/>
          </p:nvSpPr>
          <p:spPr>
            <a:xfrm>
              <a:off x="397970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102"/>
            <p:cNvSpPr/>
            <p:nvPr/>
          </p:nvSpPr>
          <p:spPr>
            <a:xfrm>
              <a:off x="4016350" y="3523525"/>
              <a:ext cx="196275" cy="196250"/>
            </a:xfrm>
            <a:custGeom>
              <a:rect b="b" l="l" r="r" t="t"/>
              <a:pathLst>
                <a:path extrusionOk="0" fill="none" h="7850" w="7851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102"/>
            <p:cNvSpPr/>
            <p:nvPr/>
          </p:nvSpPr>
          <p:spPr>
            <a:xfrm>
              <a:off x="405300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102"/>
            <p:cNvSpPr/>
            <p:nvPr/>
          </p:nvSpPr>
          <p:spPr>
            <a:xfrm>
              <a:off x="4089650" y="3523525"/>
              <a:ext cx="196250" cy="196250"/>
            </a:xfrm>
            <a:custGeom>
              <a:rect b="b" l="l" r="r" t="t"/>
              <a:pathLst>
                <a:path extrusionOk="0" fill="none" h="7850" w="785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441" name="Google Shape;4441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201200" y="3499563"/>
            <a:ext cx="7194375" cy="20623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42" name="Google Shape;4442;p102"/>
          <p:cNvGrpSpPr/>
          <p:nvPr/>
        </p:nvGrpSpPr>
        <p:grpSpPr>
          <a:xfrm>
            <a:off x="8063763" y="2173397"/>
            <a:ext cx="357454" cy="956304"/>
            <a:chOff x="357713" y="600975"/>
            <a:chExt cx="357454" cy="956304"/>
          </a:xfrm>
        </p:grpSpPr>
        <p:sp>
          <p:nvSpPr>
            <p:cNvPr id="4443" name="Google Shape;4443;p102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102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102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102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47" name="Google Shape;4447;p102"/>
          <p:cNvSpPr/>
          <p:nvPr/>
        </p:nvSpPr>
        <p:spPr>
          <a:xfrm flipH="1">
            <a:off x="4294245" y="620913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48" name="Google Shape;4448;p102"/>
          <p:cNvGrpSpPr/>
          <p:nvPr/>
        </p:nvGrpSpPr>
        <p:grpSpPr>
          <a:xfrm rot="-5400000">
            <a:off x="-2779003" y="-1736891"/>
            <a:ext cx="3952129" cy="3175881"/>
            <a:chOff x="5256209" y="-1994879"/>
            <a:chExt cx="3952129" cy="3175881"/>
          </a:xfrm>
        </p:grpSpPr>
        <p:sp>
          <p:nvSpPr>
            <p:cNvPr id="4449" name="Google Shape;4449;p102"/>
            <p:cNvSpPr/>
            <p:nvPr/>
          </p:nvSpPr>
          <p:spPr>
            <a:xfrm>
              <a:off x="5256209" y="-1994879"/>
              <a:ext cx="3952129" cy="3103920"/>
            </a:xfrm>
            <a:custGeom>
              <a:rect b="b" l="l" r="r" t="t"/>
              <a:pathLst>
                <a:path extrusionOk="0" fill="none" h="70648" w="89954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102"/>
            <p:cNvSpPr/>
            <p:nvPr/>
          </p:nvSpPr>
          <p:spPr>
            <a:xfrm>
              <a:off x="5579917" y="1036061"/>
              <a:ext cx="144942" cy="144942"/>
            </a:xfrm>
            <a:custGeom>
              <a:rect b="b" l="l" r="r" t="t"/>
              <a:pathLst>
                <a:path extrusionOk="0" h="3299" w="3299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51" name="Google Shape;4451;p102"/>
          <p:cNvSpPr txBox="1"/>
          <p:nvPr>
            <p:ph idx="1" type="subTitle"/>
          </p:nvPr>
        </p:nvSpPr>
        <p:spPr>
          <a:xfrm>
            <a:off x="1825050" y="2427700"/>
            <a:ext cx="54939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1" Type="http://schemas.openxmlformats.org/officeDocument/2006/relationships/slideLayout" Target="../slideLayouts/slideLayout62.xml"/><Relationship Id="rId50" Type="http://schemas.openxmlformats.org/officeDocument/2006/relationships/slideLayout" Target="../slideLayouts/slideLayout61.xml"/><Relationship Id="rId52" Type="http://schemas.openxmlformats.org/officeDocument/2006/relationships/theme" Target="../theme/theme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02.xml"/><Relationship Id="rId42" Type="http://schemas.openxmlformats.org/officeDocument/2006/relationships/slideLayout" Target="../slideLayouts/slideLayout104.xml"/><Relationship Id="rId41" Type="http://schemas.openxmlformats.org/officeDocument/2006/relationships/slideLayout" Target="../slideLayouts/slideLayout103.xml"/><Relationship Id="rId44" Type="http://schemas.openxmlformats.org/officeDocument/2006/relationships/slideLayout" Target="../slideLayouts/slideLayout106.xml"/><Relationship Id="rId43" Type="http://schemas.openxmlformats.org/officeDocument/2006/relationships/slideLayout" Target="../slideLayouts/slideLayout105.xml"/><Relationship Id="rId46" Type="http://schemas.openxmlformats.org/officeDocument/2006/relationships/slideLayout" Target="../slideLayouts/slideLayout108.xml"/><Relationship Id="rId45" Type="http://schemas.openxmlformats.org/officeDocument/2006/relationships/slideLayout" Target="../slideLayouts/slideLayout107.xml"/><Relationship Id="rId1" Type="http://schemas.openxmlformats.org/officeDocument/2006/relationships/slideLayout" Target="../slideLayouts/slideLayout63.xml"/><Relationship Id="rId2" Type="http://schemas.openxmlformats.org/officeDocument/2006/relationships/slideLayout" Target="../slideLayouts/slideLayout64.xml"/><Relationship Id="rId3" Type="http://schemas.openxmlformats.org/officeDocument/2006/relationships/slideLayout" Target="../slideLayouts/slideLayout65.xml"/><Relationship Id="rId4" Type="http://schemas.openxmlformats.org/officeDocument/2006/relationships/slideLayout" Target="../slideLayouts/slideLayout66.xml"/><Relationship Id="rId9" Type="http://schemas.openxmlformats.org/officeDocument/2006/relationships/slideLayout" Target="../slideLayouts/slideLayout71.xml"/><Relationship Id="rId48" Type="http://schemas.openxmlformats.org/officeDocument/2006/relationships/slideLayout" Target="../slideLayouts/slideLayout110.xml"/><Relationship Id="rId47" Type="http://schemas.openxmlformats.org/officeDocument/2006/relationships/slideLayout" Target="../slideLayouts/slideLayout109.xml"/><Relationship Id="rId49" Type="http://schemas.openxmlformats.org/officeDocument/2006/relationships/slideLayout" Target="../slideLayouts/slideLayout111.xml"/><Relationship Id="rId5" Type="http://schemas.openxmlformats.org/officeDocument/2006/relationships/slideLayout" Target="../slideLayouts/slideLayout67.xml"/><Relationship Id="rId6" Type="http://schemas.openxmlformats.org/officeDocument/2006/relationships/slideLayout" Target="../slideLayouts/slideLayout68.xml"/><Relationship Id="rId7" Type="http://schemas.openxmlformats.org/officeDocument/2006/relationships/slideLayout" Target="../slideLayouts/slideLayout69.xml"/><Relationship Id="rId8" Type="http://schemas.openxmlformats.org/officeDocument/2006/relationships/slideLayout" Target="../slideLayouts/slideLayout70.xml"/><Relationship Id="rId31" Type="http://schemas.openxmlformats.org/officeDocument/2006/relationships/slideLayout" Target="../slideLayouts/slideLayout93.xml"/><Relationship Id="rId30" Type="http://schemas.openxmlformats.org/officeDocument/2006/relationships/slideLayout" Target="../slideLayouts/slideLayout92.xml"/><Relationship Id="rId33" Type="http://schemas.openxmlformats.org/officeDocument/2006/relationships/slideLayout" Target="../slideLayouts/slideLayout95.xml"/><Relationship Id="rId32" Type="http://schemas.openxmlformats.org/officeDocument/2006/relationships/slideLayout" Target="../slideLayouts/slideLayout94.xml"/><Relationship Id="rId35" Type="http://schemas.openxmlformats.org/officeDocument/2006/relationships/slideLayout" Target="../slideLayouts/slideLayout97.xml"/><Relationship Id="rId34" Type="http://schemas.openxmlformats.org/officeDocument/2006/relationships/slideLayout" Target="../slideLayouts/slideLayout96.xml"/><Relationship Id="rId37" Type="http://schemas.openxmlformats.org/officeDocument/2006/relationships/slideLayout" Target="../slideLayouts/slideLayout99.xml"/><Relationship Id="rId36" Type="http://schemas.openxmlformats.org/officeDocument/2006/relationships/slideLayout" Target="../slideLayouts/slideLayout98.xml"/><Relationship Id="rId39" Type="http://schemas.openxmlformats.org/officeDocument/2006/relationships/slideLayout" Target="../slideLayouts/slideLayout101.xml"/><Relationship Id="rId38" Type="http://schemas.openxmlformats.org/officeDocument/2006/relationships/slideLayout" Target="../slideLayouts/slideLayout100.xml"/><Relationship Id="rId20" Type="http://schemas.openxmlformats.org/officeDocument/2006/relationships/slideLayout" Target="../slideLayouts/slideLayout82.xml"/><Relationship Id="rId22" Type="http://schemas.openxmlformats.org/officeDocument/2006/relationships/slideLayout" Target="../slideLayouts/slideLayout84.xml"/><Relationship Id="rId21" Type="http://schemas.openxmlformats.org/officeDocument/2006/relationships/slideLayout" Target="../slideLayouts/slideLayout83.xml"/><Relationship Id="rId24" Type="http://schemas.openxmlformats.org/officeDocument/2006/relationships/slideLayout" Target="../slideLayouts/slideLayout86.xml"/><Relationship Id="rId23" Type="http://schemas.openxmlformats.org/officeDocument/2006/relationships/slideLayout" Target="../slideLayouts/slideLayout85.xml"/><Relationship Id="rId26" Type="http://schemas.openxmlformats.org/officeDocument/2006/relationships/slideLayout" Target="../slideLayouts/slideLayout88.xml"/><Relationship Id="rId25" Type="http://schemas.openxmlformats.org/officeDocument/2006/relationships/slideLayout" Target="../slideLayouts/slideLayout87.xml"/><Relationship Id="rId28" Type="http://schemas.openxmlformats.org/officeDocument/2006/relationships/slideLayout" Target="../slideLayouts/slideLayout90.xml"/><Relationship Id="rId27" Type="http://schemas.openxmlformats.org/officeDocument/2006/relationships/slideLayout" Target="../slideLayouts/slideLayout89.xml"/><Relationship Id="rId29" Type="http://schemas.openxmlformats.org/officeDocument/2006/relationships/slideLayout" Target="../slideLayouts/slideLayout91.xml"/><Relationship Id="rId51" Type="http://schemas.openxmlformats.org/officeDocument/2006/relationships/slideLayout" Target="../slideLayouts/slideLayout113.xml"/><Relationship Id="rId50" Type="http://schemas.openxmlformats.org/officeDocument/2006/relationships/slideLayout" Target="../slideLayouts/slideLayout112.xml"/><Relationship Id="rId52" Type="http://schemas.openxmlformats.org/officeDocument/2006/relationships/theme" Target="../theme/theme2.xml"/><Relationship Id="rId11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72.xml"/><Relationship Id="rId13" Type="http://schemas.openxmlformats.org/officeDocument/2006/relationships/slideLayout" Target="../slideLayouts/slideLayout75.xml"/><Relationship Id="rId12" Type="http://schemas.openxmlformats.org/officeDocument/2006/relationships/slideLayout" Target="../slideLayouts/slideLayout74.xml"/><Relationship Id="rId15" Type="http://schemas.openxmlformats.org/officeDocument/2006/relationships/slideLayout" Target="../slideLayouts/slideLayout77.xml"/><Relationship Id="rId14" Type="http://schemas.openxmlformats.org/officeDocument/2006/relationships/slideLayout" Target="../slideLayouts/slideLayout76.xml"/><Relationship Id="rId17" Type="http://schemas.openxmlformats.org/officeDocument/2006/relationships/slideLayout" Target="../slideLayouts/slideLayout79.xml"/><Relationship Id="rId16" Type="http://schemas.openxmlformats.org/officeDocument/2006/relationships/slideLayout" Target="../slideLayouts/slideLayout78.xml"/><Relationship Id="rId19" Type="http://schemas.openxmlformats.org/officeDocument/2006/relationships/slideLayout" Target="../slideLayouts/slideLayout81.xml"/><Relationship Id="rId18" Type="http://schemas.openxmlformats.org/officeDocument/2006/relationships/slideLayout" Target="../slideLayouts/slideLayout8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5500" y="538250"/>
            <a:ext cx="77130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15550" y="1152475"/>
            <a:ext cx="77130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●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○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■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●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○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■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●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○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■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  <p:sldLayoutId id="2147483708" r:id="rId50"/>
    <p:sldLayoutId id="2147483709" r:id="rId51"/>
  </p:sldLayoutIdLst>
  <mc:AlternateContent>
    <mc:Choice Requires="p14">
      <p:transition spd="med" p14:dur="600">
        <p:fade thruBlk="1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3" name="Google Shape;2623;p65"/>
          <p:cNvSpPr txBox="1"/>
          <p:nvPr>
            <p:ph type="title"/>
          </p:nvPr>
        </p:nvSpPr>
        <p:spPr>
          <a:xfrm>
            <a:off x="715500" y="538250"/>
            <a:ext cx="7713000" cy="4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/>
        </p:txBody>
      </p:sp>
      <p:sp>
        <p:nvSpPr>
          <p:cNvPr id="2624" name="Google Shape;2624;p65"/>
          <p:cNvSpPr txBox="1"/>
          <p:nvPr>
            <p:ph idx="1" type="body"/>
          </p:nvPr>
        </p:nvSpPr>
        <p:spPr>
          <a:xfrm>
            <a:off x="715550" y="1152475"/>
            <a:ext cx="77130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●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○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■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●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○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■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●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○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i Jamjuree"/>
              <a:buChar char="■"/>
              <a:defRPr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  <p:sldLayoutId id="2147483726" r:id="rId17"/>
    <p:sldLayoutId id="2147483727" r:id="rId18"/>
    <p:sldLayoutId id="2147483728" r:id="rId19"/>
    <p:sldLayoutId id="2147483729" r:id="rId20"/>
    <p:sldLayoutId id="2147483730" r:id="rId21"/>
    <p:sldLayoutId id="2147483731" r:id="rId22"/>
    <p:sldLayoutId id="2147483732" r:id="rId23"/>
    <p:sldLayoutId id="2147483733" r:id="rId24"/>
    <p:sldLayoutId id="2147483734" r:id="rId25"/>
    <p:sldLayoutId id="2147483735" r:id="rId26"/>
    <p:sldLayoutId id="2147483736" r:id="rId27"/>
    <p:sldLayoutId id="2147483737" r:id="rId28"/>
    <p:sldLayoutId id="2147483738" r:id="rId29"/>
    <p:sldLayoutId id="2147483739" r:id="rId30"/>
    <p:sldLayoutId id="2147483740" r:id="rId31"/>
    <p:sldLayoutId id="2147483741" r:id="rId32"/>
    <p:sldLayoutId id="2147483742" r:id="rId33"/>
    <p:sldLayoutId id="2147483743" r:id="rId34"/>
    <p:sldLayoutId id="2147483744" r:id="rId35"/>
    <p:sldLayoutId id="2147483745" r:id="rId36"/>
    <p:sldLayoutId id="2147483746" r:id="rId37"/>
    <p:sldLayoutId id="2147483747" r:id="rId38"/>
    <p:sldLayoutId id="2147483748" r:id="rId39"/>
    <p:sldLayoutId id="2147483749" r:id="rId40"/>
    <p:sldLayoutId id="2147483750" r:id="rId41"/>
    <p:sldLayoutId id="2147483751" r:id="rId42"/>
    <p:sldLayoutId id="2147483752" r:id="rId43"/>
    <p:sldLayoutId id="2147483753" r:id="rId44"/>
    <p:sldLayoutId id="2147483754" r:id="rId45"/>
    <p:sldLayoutId id="2147483755" r:id="rId46"/>
    <p:sldLayoutId id="2147483756" r:id="rId47"/>
    <p:sldLayoutId id="2147483757" r:id="rId48"/>
    <p:sldLayoutId id="2147483758" r:id="rId49"/>
    <p:sldLayoutId id="2147483759" r:id="rId50"/>
    <p:sldLayoutId id="2147483760" r:id="rId51"/>
  </p:sldLayoutIdLst>
  <mc:AlternateContent>
    <mc:Choice Requires="p14">
      <p:transition spd="med" p14:dur="600">
        <p:fade thruBlk="1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Relationship Id="rId4" Type="http://schemas.openxmlformats.org/officeDocument/2006/relationships/image" Target="../media/image26.gif"/><Relationship Id="rId5" Type="http://schemas.openxmlformats.org/officeDocument/2006/relationships/image" Target="../media/image21.gif"/><Relationship Id="rId6" Type="http://schemas.openxmlformats.org/officeDocument/2006/relationships/image" Target="../media/image22.gif"/><Relationship Id="rId7" Type="http://schemas.openxmlformats.org/officeDocument/2006/relationships/image" Target="../media/image25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jp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jp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5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www.youtube.com/watch?v=r2Z4bnroqWQ" TargetMode="External"/><Relationship Id="rId4" Type="http://schemas.openxmlformats.org/officeDocument/2006/relationships/image" Target="../media/image17.jpg"/><Relationship Id="rId5" Type="http://schemas.openxmlformats.org/officeDocument/2006/relationships/image" Target="../media/image1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7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youtube.com/watch?v=vcEvxNg_hkU" TargetMode="External"/><Relationship Id="rId4" Type="http://schemas.openxmlformats.org/officeDocument/2006/relationships/image" Target="../media/image18.jpg"/><Relationship Id="rId5" Type="http://schemas.openxmlformats.org/officeDocument/2006/relationships/image" Target="../media/image1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7" name="Shape 5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8" name="Google Shape;5198;p117"/>
          <p:cNvSpPr txBox="1"/>
          <p:nvPr>
            <p:ph type="ctrTitle"/>
          </p:nvPr>
        </p:nvSpPr>
        <p:spPr>
          <a:xfrm>
            <a:off x="420575" y="1541475"/>
            <a:ext cx="8310000" cy="1695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200"/>
              </a:spcAft>
              <a:buNone/>
            </a:pPr>
            <a:r>
              <a:rPr lang="en-GB" sz="5800"/>
              <a:t>DATA SCIENCE</a:t>
            </a:r>
            <a:r>
              <a:rPr lang="en-GB"/>
              <a:t> </a:t>
            </a:r>
            <a:r>
              <a:rPr lang="en-GB" sz="4950">
                <a:solidFill>
                  <a:schemeClr val="dk2"/>
                </a:solidFill>
              </a:rPr>
              <a:t>Emotions Recognition</a:t>
            </a:r>
            <a:endParaRPr sz="4950">
              <a:solidFill>
                <a:schemeClr val="dk2"/>
              </a:solidFill>
            </a:endParaRPr>
          </a:p>
        </p:txBody>
      </p:sp>
      <p:sp>
        <p:nvSpPr>
          <p:cNvPr id="5199" name="Google Shape;5199;p117"/>
          <p:cNvSpPr txBox="1"/>
          <p:nvPr>
            <p:ph idx="1" type="subTitle"/>
          </p:nvPr>
        </p:nvSpPr>
        <p:spPr>
          <a:xfrm>
            <a:off x="1248525" y="3290708"/>
            <a:ext cx="66471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Roman Kovtunchyk</a:t>
            </a:r>
            <a:endParaRPr/>
          </a:p>
        </p:txBody>
      </p:sp>
      <p:cxnSp>
        <p:nvCxnSpPr>
          <p:cNvPr id="5200" name="Google Shape;5200;p117"/>
          <p:cNvCxnSpPr/>
          <p:nvPr/>
        </p:nvCxnSpPr>
        <p:spPr>
          <a:xfrm>
            <a:off x="1863750" y="3162850"/>
            <a:ext cx="5416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5473" name="Shape 5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4" name="Google Shape;5474;p126"/>
          <p:cNvSpPr txBox="1"/>
          <p:nvPr>
            <p:ph type="title"/>
          </p:nvPr>
        </p:nvSpPr>
        <p:spPr>
          <a:xfrm>
            <a:off x="1830600" y="832350"/>
            <a:ext cx="5482800" cy="3676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700"/>
              <a:t>THANK YOU FOR YOUR </a:t>
            </a:r>
            <a:r>
              <a:rPr lang="en-GB" sz="6700">
                <a:solidFill>
                  <a:schemeClr val="dk2"/>
                </a:solidFill>
              </a:rPr>
              <a:t>ATTENTION</a:t>
            </a:r>
            <a:endParaRPr sz="6700">
              <a:solidFill>
                <a:schemeClr val="dk2"/>
              </a:solidFill>
            </a:endParaRPr>
          </a:p>
        </p:txBody>
      </p:sp>
      <p:pic>
        <p:nvPicPr>
          <p:cNvPr id="5475" name="Google Shape;5475;p126"/>
          <p:cNvPicPr preferRelativeResize="0"/>
          <p:nvPr/>
        </p:nvPicPr>
        <p:blipFill rotWithShape="1">
          <a:blip r:embed="rId3">
            <a:alphaModFix/>
          </a:blip>
          <a:srcRect b="14581" l="2198" r="1795" t="13692"/>
          <a:stretch/>
        </p:blipFill>
        <p:spPr>
          <a:xfrm>
            <a:off x="2056388" y="6"/>
            <a:ext cx="5031225" cy="89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76" name="Google Shape;5476;p126"/>
          <p:cNvPicPr preferRelativeResize="0"/>
          <p:nvPr/>
        </p:nvPicPr>
        <p:blipFill rotWithShape="1">
          <a:blip r:embed="rId4">
            <a:alphaModFix/>
          </a:blip>
          <a:srcRect b="1124" l="0" r="0" t="1124"/>
          <a:stretch/>
        </p:blipFill>
        <p:spPr>
          <a:xfrm>
            <a:off x="4939726" y="4011674"/>
            <a:ext cx="920400" cy="899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477" name="Google Shape;5477;p126"/>
          <p:cNvPicPr preferRelativeResize="0"/>
          <p:nvPr/>
        </p:nvPicPr>
        <p:blipFill rotWithShape="1">
          <a:blip r:embed="rId5">
            <a:alphaModFix/>
          </a:blip>
          <a:srcRect b="1124" l="0" r="0" t="1124"/>
          <a:stretch/>
        </p:blipFill>
        <p:spPr>
          <a:xfrm>
            <a:off x="6542313" y="4011674"/>
            <a:ext cx="920400" cy="899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478" name="Google Shape;5478;p126"/>
          <p:cNvPicPr preferRelativeResize="0"/>
          <p:nvPr/>
        </p:nvPicPr>
        <p:blipFill rotWithShape="1">
          <a:blip r:embed="rId6">
            <a:alphaModFix/>
          </a:blip>
          <a:srcRect b="18140" l="8131" r="8123" t="0"/>
          <a:stretch/>
        </p:blipFill>
        <p:spPr>
          <a:xfrm>
            <a:off x="1788151" y="4011674"/>
            <a:ext cx="920400" cy="899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479" name="Google Shape;5479;p126"/>
          <p:cNvPicPr preferRelativeResize="0"/>
          <p:nvPr/>
        </p:nvPicPr>
        <p:blipFill rotWithShape="1">
          <a:blip r:embed="rId7">
            <a:alphaModFix/>
          </a:blip>
          <a:srcRect b="0" l="0" r="7149" t="9239"/>
          <a:stretch/>
        </p:blipFill>
        <p:spPr>
          <a:xfrm>
            <a:off x="3337113" y="4011674"/>
            <a:ext cx="920400" cy="899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54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54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4" name="Shape 5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5" name="Google Shape;5205;p118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155425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latin typeface="Roboto"/>
                <a:ea typeface="Roboto"/>
                <a:cs typeface="Roboto"/>
                <a:sym typeface="Roboto"/>
              </a:rPr>
              <a:t>WHAT IS EMOTION RECOGNITION?</a:t>
            </a:r>
            <a:endParaRPr sz="2400"/>
          </a:p>
        </p:txBody>
      </p:sp>
      <p:sp>
        <p:nvSpPr>
          <p:cNvPr id="5206" name="Google Shape;5206;p118"/>
          <p:cNvSpPr txBox="1"/>
          <p:nvPr>
            <p:ph idx="4294967295" type="subTitle"/>
          </p:nvPr>
        </p:nvSpPr>
        <p:spPr>
          <a:xfrm>
            <a:off x="4066400" y="1853250"/>
            <a:ext cx="3851100" cy="1437000"/>
          </a:xfrm>
          <a:prstGeom prst="rect">
            <a:avLst/>
          </a:prstGeom>
        </p:spPr>
        <p:txBody>
          <a:bodyPr anchorCtr="0" anchor="t" bIns="91425" lIns="91425" spcFirstLastPara="1" rIns="155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Emotion recognition is the ability of a computer to identify and interpret human emotions based on data such as facial expressions, voice, and body language</a:t>
            </a:r>
            <a:endParaRPr sz="1500"/>
          </a:p>
        </p:txBody>
      </p:sp>
      <p:pic>
        <p:nvPicPr>
          <p:cNvPr id="5207" name="Google Shape;5207;p118"/>
          <p:cNvPicPr preferRelativeResize="0"/>
          <p:nvPr/>
        </p:nvPicPr>
        <p:blipFill rotWithShape="1">
          <a:blip r:embed="rId3">
            <a:alphaModFix/>
          </a:blip>
          <a:srcRect b="0" l="2834" r="37249" t="3688"/>
          <a:stretch/>
        </p:blipFill>
        <p:spPr>
          <a:xfrm>
            <a:off x="425500" y="1173575"/>
            <a:ext cx="3388974" cy="3358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1" name="Shape 5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2" name="Google Shape;5212;p119"/>
          <p:cNvSpPr txBox="1"/>
          <p:nvPr>
            <p:ph type="title"/>
          </p:nvPr>
        </p:nvSpPr>
        <p:spPr>
          <a:xfrm>
            <a:off x="3066150" y="674050"/>
            <a:ext cx="30117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Why it matters?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213" name="Google Shape;5213;p119"/>
          <p:cNvSpPr txBox="1"/>
          <p:nvPr>
            <p:ph idx="1" type="subTitle"/>
          </p:nvPr>
        </p:nvSpPr>
        <p:spPr>
          <a:xfrm>
            <a:off x="5777375" y="2274300"/>
            <a:ext cx="13941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Security</a:t>
            </a:r>
            <a:endParaRPr/>
          </a:p>
        </p:txBody>
      </p:sp>
      <p:sp>
        <p:nvSpPr>
          <p:cNvPr id="5214" name="Google Shape;5214;p119"/>
          <p:cNvSpPr txBox="1"/>
          <p:nvPr>
            <p:ph idx="5" type="subTitle"/>
          </p:nvPr>
        </p:nvSpPr>
        <p:spPr>
          <a:xfrm>
            <a:off x="5640725" y="3647575"/>
            <a:ext cx="16674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Marketing</a:t>
            </a:r>
            <a:endParaRPr/>
          </a:p>
        </p:txBody>
      </p:sp>
      <p:sp>
        <p:nvSpPr>
          <p:cNvPr id="5215" name="Google Shape;5215;p119"/>
          <p:cNvSpPr txBox="1"/>
          <p:nvPr>
            <p:ph idx="3" type="subTitle"/>
          </p:nvPr>
        </p:nvSpPr>
        <p:spPr>
          <a:xfrm>
            <a:off x="1597371" y="3647571"/>
            <a:ext cx="22818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Entertainment</a:t>
            </a:r>
            <a:endParaRPr/>
          </a:p>
        </p:txBody>
      </p:sp>
      <p:sp>
        <p:nvSpPr>
          <p:cNvPr id="5216" name="Google Shape;5216;p119"/>
          <p:cNvSpPr/>
          <p:nvPr/>
        </p:nvSpPr>
        <p:spPr>
          <a:xfrm>
            <a:off x="6196663" y="1624510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7" name="Google Shape;5217;p119"/>
          <p:cNvSpPr/>
          <p:nvPr/>
        </p:nvSpPr>
        <p:spPr>
          <a:xfrm>
            <a:off x="6196663" y="295716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18" name="Google Shape;5218;p119"/>
          <p:cNvGrpSpPr/>
          <p:nvPr/>
        </p:nvGrpSpPr>
        <p:grpSpPr>
          <a:xfrm>
            <a:off x="6316764" y="3095723"/>
            <a:ext cx="315311" cy="277162"/>
            <a:chOff x="2607002" y="2943318"/>
            <a:chExt cx="351988" cy="309436"/>
          </a:xfrm>
        </p:grpSpPr>
        <p:sp>
          <p:nvSpPr>
            <p:cNvPr id="5219" name="Google Shape;5219;p119"/>
            <p:cNvSpPr/>
            <p:nvPr/>
          </p:nvSpPr>
          <p:spPr>
            <a:xfrm>
              <a:off x="2607002" y="2943318"/>
              <a:ext cx="351988" cy="309436"/>
            </a:xfrm>
            <a:custGeom>
              <a:rect b="b" l="l" r="r" t="t"/>
              <a:pathLst>
                <a:path extrusionOk="0" h="19101" w="21731">
                  <a:moveTo>
                    <a:pt x="20458" y="1275"/>
                  </a:moveTo>
                  <a:lnTo>
                    <a:pt x="20458" y="5095"/>
                  </a:lnTo>
                  <a:lnTo>
                    <a:pt x="1275" y="5095"/>
                  </a:lnTo>
                  <a:lnTo>
                    <a:pt x="1275" y="1275"/>
                  </a:lnTo>
                  <a:close/>
                  <a:moveTo>
                    <a:pt x="20458" y="6368"/>
                  </a:moveTo>
                  <a:lnTo>
                    <a:pt x="20458" y="17827"/>
                  </a:lnTo>
                  <a:lnTo>
                    <a:pt x="1275" y="17827"/>
                  </a:lnTo>
                  <a:lnTo>
                    <a:pt x="1275" y="6368"/>
                  </a:lnTo>
                  <a:close/>
                  <a:moveTo>
                    <a:pt x="638" y="0"/>
                  </a:moveTo>
                  <a:cubicBezTo>
                    <a:pt x="286" y="0"/>
                    <a:pt x="0" y="286"/>
                    <a:pt x="0" y="637"/>
                  </a:cubicBezTo>
                  <a:lnTo>
                    <a:pt x="0" y="18464"/>
                  </a:lnTo>
                  <a:cubicBezTo>
                    <a:pt x="0" y="18814"/>
                    <a:pt x="286" y="19100"/>
                    <a:pt x="638" y="19100"/>
                  </a:cubicBezTo>
                  <a:lnTo>
                    <a:pt x="21094" y="19100"/>
                  </a:lnTo>
                  <a:cubicBezTo>
                    <a:pt x="21446" y="19100"/>
                    <a:pt x="21731" y="18814"/>
                    <a:pt x="21731" y="18464"/>
                  </a:cubicBezTo>
                  <a:lnTo>
                    <a:pt x="21731" y="637"/>
                  </a:lnTo>
                  <a:cubicBezTo>
                    <a:pt x="21731" y="286"/>
                    <a:pt x="21446" y="0"/>
                    <a:pt x="210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119"/>
            <p:cNvSpPr/>
            <p:nvPr/>
          </p:nvSpPr>
          <p:spPr>
            <a:xfrm>
              <a:off x="2669541" y="3067070"/>
              <a:ext cx="226895" cy="144407"/>
            </a:xfrm>
            <a:custGeom>
              <a:rect b="b" l="l" r="r" t="t"/>
              <a:pathLst>
                <a:path extrusionOk="0" h="8914" w="14008">
                  <a:moveTo>
                    <a:pt x="12736" y="3449"/>
                  </a:moveTo>
                  <a:lnTo>
                    <a:pt x="12734" y="7641"/>
                  </a:lnTo>
                  <a:lnTo>
                    <a:pt x="1275" y="7641"/>
                  </a:lnTo>
                  <a:lnTo>
                    <a:pt x="1275" y="7269"/>
                  </a:lnTo>
                  <a:lnTo>
                    <a:pt x="3186" y="5358"/>
                  </a:lnTo>
                  <a:lnTo>
                    <a:pt x="4645" y="6818"/>
                  </a:lnTo>
                  <a:cubicBezTo>
                    <a:pt x="4770" y="6942"/>
                    <a:pt x="4933" y="7004"/>
                    <a:pt x="5096" y="7004"/>
                  </a:cubicBezTo>
                  <a:cubicBezTo>
                    <a:pt x="5259" y="7004"/>
                    <a:pt x="5422" y="6942"/>
                    <a:pt x="5546" y="6818"/>
                  </a:cubicBezTo>
                  <a:lnTo>
                    <a:pt x="8915" y="3449"/>
                  </a:lnTo>
                  <a:lnTo>
                    <a:pt x="10375" y="4908"/>
                  </a:lnTo>
                  <a:cubicBezTo>
                    <a:pt x="10499" y="5032"/>
                    <a:pt x="10662" y="5094"/>
                    <a:pt x="10825" y="5094"/>
                  </a:cubicBezTo>
                  <a:cubicBezTo>
                    <a:pt x="10989" y="5094"/>
                    <a:pt x="11152" y="5032"/>
                    <a:pt x="11276" y="4908"/>
                  </a:cubicBezTo>
                  <a:lnTo>
                    <a:pt x="12736" y="3449"/>
                  </a:lnTo>
                  <a:close/>
                  <a:moveTo>
                    <a:pt x="638" y="0"/>
                  </a:moveTo>
                  <a:cubicBezTo>
                    <a:pt x="286" y="0"/>
                    <a:pt x="1" y="286"/>
                    <a:pt x="1" y="637"/>
                  </a:cubicBezTo>
                  <a:lnTo>
                    <a:pt x="1" y="8277"/>
                  </a:lnTo>
                  <a:cubicBezTo>
                    <a:pt x="1" y="8629"/>
                    <a:pt x="286" y="8914"/>
                    <a:pt x="637" y="8914"/>
                  </a:cubicBezTo>
                  <a:lnTo>
                    <a:pt x="13371" y="8914"/>
                  </a:lnTo>
                  <a:cubicBezTo>
                    <a:pt x="13721" y="8914"/>
                    <a:pt x="14007" y="8629"/>
                    <a:pt x="14007" y="8277"/>
                  </a:cubicBezTo>
                  <a:lnTo>
                    <a:pt x="14007" y="1911"/>
                  </a:lnTo>
                  <a:cubicBezTo>
                    <a:pt x="14007" y="1653"/>
                    <a:pt x="13851" y="1422"/>
                    <a:pt x="13614" y="1322"/>
                  </a:cubicBezTo>
                  <a:lnTo>
                    <a:pt x="13616" y="1322"/>
                  </a:lnTo>
                  <a:cubicBezTo>
                    <a:pt x="13537" y="1290"/>
                    <a:pt x="13454" y="1274"/>
                    <a:pt x="13372" y="1274"/>
                  </a:cubicBezTo>
                  <a:cubicBezTo>
                    <a:pt x="13206" y="1274"/>
                    <a:pt x="13042" y="1339"/>
                    <a:pt x="12921" y="1461"/>
                  </a:cubicBezTo>
                  <a:lnTo>
                    <a:pt x="10823" y="3557"/>
                  </a:lnTo>
                  <a:lnTo>
                    <a:pt x="9364" y="2098"/>
                  </a:lnTo>
                  <a:cubicBezTo>
                    <a:pt x="9240" y="1973"/>
                    <a:pt x="9077" y="1911"/>
                    <a:pt x="8914" y="1911"/>
                  </a:cubicBezTo>
                  <a:cubicBezTo>
                    <a:pt x="8751" y="1911"/>
                    <a:pt x="8589" y="1973"/>
                    <a:pt x="8464" y="2098"/>
                  </a:cubicBezTo>
                  <a:lnTo>
                    <a:pt x="5094" y="5467"/>
                  </a:lnTo>
                  <a:lnTo>
                    <a:pt x="3634" y="4007"/>
                  </a:lnTo>
                  <a:cubicBezTo>
                    <a:pt x="3510" y="3883"/>
                    <a:pt x="3347" y="3821"/>
                    <a:pt x="3184" y="3821"/>
                  </a:cubicBezTo>
                  <a:cubicBezTo>
                    <a:pt x="3022" y="3821"/>
                    <a:pt x="2859" y="3883"/>
                    <a:pt x="2734" y="4007"/>
                  </a:cubicBezTo>
                  <a:lnTo>
                    <a:pt x="1275" y="5467"/>
                  </a:lnTo>
                  <a:lnTo>
                    <a:pt x="1275" y="637"/>
                  </a:lnTo>
                  <a:cubicBezTo>
                    <a:pt x="1275" y="286"/>
                    <a:pt x="989" y="0"/>
                    <a:pt x="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119"/>
            <p:cNvSpPr/>
            <p:nvPr/>
          </p:nvSpPr>
          <p:spPr>
            <a:xfrm>
              <a:off x="2772686" y="2984579"/>
              <a:ext cx="145065" cy="20639"/>
            </a:xfrm>
            <a:custGeom>
              <a:rect b="b" l="l" r="r" t="t"/>
              <a:pathLst>
                <a:path extrusionOk="0" h="1274" w="8956">
                  <a:moveTo>
                    <a:pt x="637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7" y="1274"/>
                  </a:cubicBezTo>
                  <a:lnTo>
                    <a:pt x="8319" y="1274"/>
                  </a:lnTo>
                  <a:cubicBezTo>
                    <a:pt x="8671" y="1274"/>
                    <a:pt x="8956" y="989"/>
                    <a:pt x="8956" y="637"/>
                  </a:cubicBezTo>
                  <a:cubicBezTo>
                    <a:pt x="8956" y="285"/>
                    <a:pt x="8671" y="1"/>
                    <a:pt x="8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119"/>
            <p:cNvSpPr/>
            <p:nvPr/>
          </p:nvSpPr>
          <p:spPr>
            <a:xfrm>
              <a:off x="2648127" y="2984579"/>
              <a:ext cx="21445" cy="20639"/>
            </a:xfrm>
            <a:custGeom>
              <a:rect b="b" l="l" r="r" t="t"/>
              <a:pathLst>
                <a:path extrusionOk="0" h="1274" w="1324">
                  <a:moveTo>
                    <a:pt x="687" y="1"/>
                  </a:moveTo>
                  <a:cubicBezTo>
                    <a:pt x="429" y="1"/>
                    <a:pt x="198" y="155"/>
                    <a:pt x="100" y="394"/>
                  </a:cubicBezTo>
                  <a:cubicBezTo>
                    <a:pt x="1" y="632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6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119"/>
            <p:cNvSpPr/>
            <p:nvPr/>
          </p:nvSpPr>
          <p:spPr>
            <a:xfrm>
              <a:off x="2689366" y="2984579"/>
              <a:ext cx="21478" cy="20639"/>
            </a:xfrm>
            <a:custGeom>
              <a:rect b="b" l="l" r="r" t="t"/>
              <a:pathLst>
                <a:path extrusionOk="0" h="1274" w="1326">
                  <a:moveTo>
                    <a:pt x="689" y="1"/>
                  </a:moveTo>
                  <a:cubicBezTo>
                    <a:pt x="431" y="1"/>
                    <a:pt x="198" y="155"/>
                    <a:pt x="100" y="394"/>
                  </a:cubicBezTo>
                  <a:cubicBezTo>
                    <a:pt x="1" y="630"/>
                    <a:pt x="56" y="904"/>
                    <a:pt x="237" y="1087"/>
                  </a:cubicBezTo>
                  <a:cubicBezTo>
                    <a:pt x="359" y="1209"/>
                    <a:pt x="522" y="1274"/>
                    <a:pt x="687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5" y="637"/>
                  </a:cubicBezTo>
                  <a:cubicBezTo>
                    <a:pt x="1325" y="285"/>
                    <a:pt x="1039" y="1"/>
                    <a:pt x="6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119"/>
            <p:cNvSpPr/>
            <p:nvPr/>
          </p:nvSpPr>
          <p:spPr>
            <a:xfrm>
              <a:off x="2730621" y="2984579"/>
              <a:ext cx="21462" cy="20639"/>
            </a:xfrm>
            <a:custGeom>
              <a:rect b="b" l="l" r="r" t="t"/>
              <a:pathLst>
                <a:path extrusionOk="0" h="1274" w="1325">
                  <a:moveTo>
                    <a:pt x="688" y="1"/>
                  </a:moveTo>
                  <a:cubicBezTo>
                    <a:pt x="430" y="1"/>
                    <a:pt x="198" y="155"/>
                    <a:pt x="99" y="394"/>
                  </a:cubicBezTo>
                  <a:cubicBezTo>
                    <a:pt x="1" y="632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7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40" y="1"/>
                    <a:pt x="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25" name="Google Shape;5225;p119"/>
          <p:cNvSpPr/>
          <p:nvPr/>
        </p:nvSpPr>
        <p:spPr>
          <a:xfrm>
            <a:off x="2460507" y="1624510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26" name="Google Shape;5226;p119"/>
          <p:cNvGrpSpPr/>
          <p:nvPr/>
        </p:nvGrpSpPr>
        <p:grpSpPr>
          <a:xfrm>
            <a:off x="4518414" y="-1512378"/>
            <a:ext cx="2019176" cy="2019176"/>
            <a:chOff x="1943325" y="-220375"/>
            <a:chExt cx="1298672" cy="1298672"/>
          </a:xfrm>
        </p:grpSpPr>
        <p:sp>
          <p:nvSpPr>
            <p:cNvPr id="5227" name="Google Shape;5227;p119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119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119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119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119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119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119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119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119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119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119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119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119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119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119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119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119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119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119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119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119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119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119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119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119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119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119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119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119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119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119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119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119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119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119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119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119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119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119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119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119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119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119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119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119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119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119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119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75" name="Google Shape;5275;p119"/>
          <p:cNvSpPr/>
          <p:nvPr/>
        </p:nvSpPr>
        <p:spPr>
          <a:xfrm>
            <a:off x="2460507" y="2957166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6" name="Google Shape;5276;p119"/>
          <p:cNvSpPr/>
          <p:nvPr/>
        </p:nvSpPr>
        <p:spPr>
          <a:xfrm>
            <a:off x="2570070" y="3078878"/>
            <a:ext cx="336378" cy="310860"/>
          </a:xfrm>
          <a:custGeom>
            <a:rect b="b" l="l" r="r" t="t"/>
            <a:pathLst>
              <a:path extrusionOk="0" h="11634" w="12589">
                <a:moveTo>
                  <a:pt x="4220" y="713"/>
                </a:moveTo>
                <a:cubicBezTo>
                  <a:pt x="4232" y="713"/>
                  <a:pt x="4244" y="714"/>
                  <a:pt x="4257" y="716"/>
                </a:cubicBezTo>
                <a:lnTo>
                  <a:pt x="4233" y="716"/>
                </a:lnTo>
                <a:cubicBezTo>
                  <a:pt x="4543" y="716"/>
                  <a:pt x="4709" y="1073"/>
                  <a:pt x="4495" y="1287"/>
                </a:cubicBezTo>
                <a:cubicBezTo>
                  <a:pt x="4424" y="1358"/>
                  <a:pt x="4336" y="1390"/>
                  <a:pt x="4249" y="1390"/>
                </a:cubicBezTo>
                <a:cubicBezTo>
                  <a:pt x="4071" y="1390"/>
                  <a:pt x="3900" y="1257"/>
                  <a:pt x="3900" y="1049"/>
                </a:cubicBezTo>
                <a:cubicBezTo>
                  <a:pt x="3900" y="871"/>
                  <a:pt x="4045" y="713"/>
                  <a:pt x="4220" y="713"/>
                </a:cubicBezTo>
                <a:close/>
                <a:moveTo>
                  <a:pt x="8316" y="713"/>
                </a:moveTo>
                <a:cubicBezTo>
                  <a:pt x="8328" y="713"/>
                  <a:pt x="8341" y="714"/>
                  <a:pt x="8353" y="716"/>
                </a:cubicBezTo>
                <a:lnTo>
                  <a:pt x="8329" y="716"/>
                </a:lnTo>
                <a:cubicBezTo>
                  <a:pt x="8639" y="716"/>
                  <a:pt x="8805" y="1073"/>
                  <a:pt x="8591" y="1287"/>
                </a:cubicBezTo>
                <a:cubicBezTo>
                  <a:pt x="8513" y="1358"/>
                  <a:pt x="8421" y="1390"/>
                  <a:pt x="8334" y="1390"/>
                </a:cubicBezTo>
                <a:cubicBezTo>
                  <a:pt x="8157" y="1390"/>
                  <a:pt x="7996" y="1257"/>
                  <a:pt x="7996" y="1049"/>
                </a:cubicBezTo>
                <a:cubicBezTo>
                  <a:pt x="7996" y="871"/>
                  <a:pt x="8142" y="713"/>
                  <a:pt x="8316" y="713"/>
                </a:cubicBezTo>
                <a:close/>
                <a:moveTo>
                  <a:pt x="7376" y="1406"/>
                </a:moveTo>
                <a:cubicBezTo>
                  <a:pt x="7448" y="1573"/>
                  <a:pt x="7543" y="1716"/>
                  <a:pt x="7662" y="1811"/>
                </a:cubicBezTo>
                <a:lnTo>
                  <a:pt x="6924" y="3526"/>
                </a:lnTo>
                <a:cubicBezTo>
                  <a:pt x="6722" y="3478"/>
                  <a:pt x="6513" y="3454"/>
                  <a:pt x="6305" y="3454"/>
                </a:cubicBezTo>
                <a:cubicBezTo>
                  <a:pt x="6096" y="3454"/>
                  <a:pt x="5888" y="3478"/>
                  <a:pt x="5686" y="3526"/>
                </a:cubicBezTo>
                <a:lnTo>
                  <a:pt x="4971" y="1811"/>
                </a:lnTo>
                <a:cubicBezTo>
                  <a:pt x="5090" y="1692"/>
                  <a:pt x="5162" y="1549"/>
                  <a:pt x="5233" y="1406"/>
                </a:cubicBezTo>
                <a:close/>
                <a:moveTo>
                  <a:pt x="1518" y="3431"/>
                </a:moveTo>
                <a:cubicBezTo>
                  <a:pt x="1804" y="3431"/>
                  <a:pt x="1971" y="3812"/>
                  <a:pt x="1756" y="4026"/>
                </a:cubicBezTo>
                <a:cubicBezTo>
                  <a:pt x="1686" y="4096"/>
                  <a:pt x="1597" y="4128"/>
                  <a:pt x="1510" y="4128"/>
                </a:cubicBezTo>
                <a:cubicBezTo>
                  <a:pt x="1332" y="4128"/>
                  <a:pt x="1161" y="3996"/>
                  <a:pt x="1161" y="3788"/>
                </a:cubicBezTo>
                <a:cubicBezTo>
                  <a:pt x="1161" y="3597"/>
                  <a:pt x="1328" y="3431"/>
                  <a:pt x="1518" y="3431"/>
                </a:cubicBezTo>
                <a:close/>
                <a:moveTo>
                  <a:pt x="11079" y="3431"/>
                </a:moveTo>
                <a:cubicBezTo>
                  <a:pt x="11381" y="3440"/>
                  <a:pt x="11517" y="3814"/>
                  <a:pt x="11306" y="4026"/>
                </a:cubicBezTo>
                <a:cubicBezTo>
                  <a:pt x="11235" y="4096"/>
                  <a:pt x="11149" y="4128"/>
                  <a:pt x="11066" y="4128"/>
                </a:cubicBezTo>
                <a:cubicBezTo>
                  <a:pt x="10895" y="4128"/>
                  <a:pt x="10734" y="3996"/>
                  <a:pt x="10734" y="3788"/>
                </a:cubicBezTo>
                <a:cubicBezTo>
                  <a:pt x="10734" y="3601"/>
                  <a:pt x="10872" y="3437"/>
                  <a:pt x="11079" y="3431"/>
                </a:cubicBezTo>
                <a:close/>
                <a:moveTo>
                  <a:pt x="3828" y="1978"/>
                </a:moveTo>
                <a:cubicBezTo>
                  <a:pt x="3946" y="2037"/>
                  <a:pt x="4079" y="2079"/>
                  <a:pt x="4229" y="2079"/>
                </a:cubicBezTo>
                <a:cubicBezTo>
                  <a:pt x="4261" y="2079"/>
                  <a:pt x="4294" y="2077"/>
                  <a:pt x="4328" y="2073"/>
                </a:cubicBezTo>
                <a:lnTo>
                  <a:pt x="4328" y="2097"/>
                </a:lnTo>
                <a:lnTo>
                  <a:pt x="5066" y="3812"/>
                </a:lnTo>
                <a:cubicBezTo>
                  <a:pt x="4733" y="4002"/>
                  <a:pt x="4471" y="4264"/>
                  <a:pt x="4281" y="4597"/>
                </a:cubicBezTo>
                <a:lnTo>
                  <a:pt x="2542" y="3859"/>
                </a:lnTo>
                <a:cubicBezTo>
                  <a:pt x="2566" y="3693"/>
                  <a:pt x="2518" y="3502"/>
                  <a:pt x="2447" y="3359"/>
                </a:cubicBezTo>
                <a:lnTo>
                  <a:pt x="3828" y="1978"/>
                </a:lnTo>
                <a:close/>
                <a:moveTo>
                  <a:pt x="8781" y="1978"/>
                </a:moveTo>
                <a:lnTo>
                  <a:pt x="8781" y="2002"/>
                </a:lnTo>
                <a:lnTo>
                  <a:pt x="10163" y="3359"/>
                </a:lnTo>
                <a:cubicBezTo>
                  <a:pt x="10091" y="3526"/>
                  <a:pt x="10044" y="3693"/>
                  <a:pt x="10067" y="3883"/>
                </a:cubicBezTo>
                <a:lnTo>
                  <a:pt x="8353" y="4621"/>
                </a:lnTo>
                <a:cubicBezTo>
                  <a:pt x="8138" y="4288"/>
                  <a:pt x="7877" y="4026"/>
                  <a:pt x="7543" y="3812"/>
                </a:cubicBezTo>
                <a:lnTo>
                  <a:pt x="8281" y="2097"/>
                </a:lnTo>
                <a:cubicBezTo>
                  <a:pt x="8472" y="2097"/>
                  <a:pt x="8639" y="2049"/>
                  <a:pt x="8781" y="1978"/>
                </a:cubicBezTo>
                <a:close/>
                <a:moveTo>
                  <a:pt x="6297" y="5495"/>
                </a:moveTo>
                <a:cubicBezTo>
                  <a:pt x="6384" y="5495"/>
                  <a:pt x="6472" y="5527"/>
                  <a:pt x="6543" y="5598"/>
                </a:cubicBezTo>
                <a:cubicBezTo>
                  <a:pt x="6757" y="5812"/>
                  <a:pt x="6614" y="6169"/>
                  <a:pt x="6305" y="6169"/>
                </a:cubicBezTo>
                <a:cubicBezTo>
                  <a:pt x="6114" y="6169"/>
                  <a:pt x="5948" y="6026"/>
                  <a:pt x="5948" y="5836"/>
                </a:cubicBezTo>
                <a:cubicBezTo>
                  <a:pt x="5948" y="5628"/>
                  <a:pt x="6119" y="5495"/>
                  <a:pt x="6297" y="5495"/>
                </a:cubicBezTo>
                <a:close/>
                <a:moveTo>
                  <a:pt x="6305" y="4121"/>
                </a:moveTo>
                <a:cubicBezTo>
                  <a:pt x="7781" y="4121"/>
                  <a:pt x="8567" y="5907"/>
                  <a:pt x="7543" y="7003"/>
                </a:cubicBezTo>
                <a:cubicBezTo>
                  <a:pt x="7448" y="6765"/>
                  <a:pt x="7305" y="6598"/>
                  <a:pt x="7114" y="6455"/>
                </a:cubicBezTo>
                <a:cubicBezTo>
                  <a:pt x="7615" y="5764"/>
                  <a:pt x="7138" y="4812"/>
                  <a:pt x="6305" y="4812"/>
                </a:cubicBezTo>
                <a:cubicBezTo>
                  <a:pt x="5447" y="4812"/>
                  <a:pt x="4971" y="5764"/>
                  <a:pt x="5471" y="6455"/>
                </a:cubicBezTo>
                <a:cubicBezTo>
                  <a:pt x="5281" y="6574"/>
                  <a:pt x="5138" y="6765"/>
                  <a:pt x="5043" y="7003"/>
                </a:cubicBezTo>
                <a:cubicBezTo>
                  <a:pt x="4019" y="5907"/>
                  <a:pt x="4804" y="4121"/>
                  <a:pt x="6305" y="4121"/>
                </a:cubicBezTo>
                <a:close/>
                <a:moveTo>
                  <a:pt x="2280" y="4502"/>
                </a:moveTo>
                <a:lnTo>
                  <a:pt x="3995" y="5217"/>
                </a:lnTo>
                <a:cubicBezTo>
                  <a:pt x="3900" y="5622"/>
                  <a:pt x="3900" y="6050"/>
                  <a:pt x="3995" y="6455"/>
                </a:cubicBezTo>
                <a:lnTo>
                  <a:pt x="2280" y="7193"/>
                </a:lnTo>
                <a:cubicBezTo>
                  <a:pt x="2161" y="7050"/>
                  <a:pt x="2018" y="6979"/>
                  <a:pt x="1875" y="6907"/>
                </a:cubicBezTo>
                <a:lnTo>
                  <a:pt x="1875" y="4740"/>
                </a:lnTo>
                <a:cubicBezTo>
                  <a:pt x="2018" y="4693"/>
                  <a:pt x="2161" y="4597"/>
                  <a:pt x="2280" y="4502"/>
                </a:cubicBezTo>
                <a:close/>
                <a:moveTo>
                  <a:pt x="10329" y="4502"/>
                </a:moveTo>
                <a:cubicBezTo>
                  <a:pt x="10425" y="4621"/>
                  <a:pt x="10568" y="4717"/>
                  <a:pt x="10734" y="4764"/>
                </a:cubicBezTo>
                <a:lnTo>
                  <a:pt x="10734" y="6931"/>
                </a:lnTo>
                <a:cubicBezTo>
                  <a:pt x="10568" y="6979"/>
                  <a:pt x="10425" y="7074"/>
                  <a:pt x="10329" y="7193"/>
                </a:cubicBezTo>
                <a:lnTo>
                  <a:pt x="8591" y="6455"/>
                </a:lnTo>
                <a:cubicBezTo>
                  <a:pt x="8710" y="6050"/>
                  <a:pt x="8710" y="5622"/>
                  <a:pt x="8591" y="5217"/>
                </a:cubicBezTo>
                <a:lnTo>
                  <a:pt x="10329" y="4502"/>
                </a:lnTo>
                <a:close/>
                <a:moveTo>
                  <a:pt x="6305" y="6854"/>
                </a:moveTo>
                <a:cubicBezTo>
                  <a:pt x="6602" y="6854"/>
                  <a:pt x="6900" y="7038"/>
                  <a:pt x="6972" y="7408"/>
                </a:cubicBezTo>
                <a:cubicBezTo>
                  <a:pt x="6757" y="7491"/>
                  <a:pt x="6531" y="7533"/>
                  <a:pt x="6305" y="7533"/>
                </a:cubicBezTo>
                <a:cubicBezTo>
                  <a:pt x="6079" y="7533"/>
                  <a:pt x="5852" y="7491"/>
                  <a:pt x="5638" y="7408"/>
                </a:cubicBezTo>
                <a:cubicBezTo>
                  <a:pt x="5709" y="7038"/>
                  <a:pt x="6007" y="6854"/>
                  <a:pt x="6305" y="6854"/>
                </a:cubicBezTo>
                <a:close/>
                <a:moveTo>
                  <a:pt x="1502" y="7543"/>
                </a:moveTo>
                <a:cubicBezTo>
                  <a:pt x="1680" y="7543"/>
                  <a:pt x="1851" y="7676"/>
                  <a:pt x="1851" y="7884"/>
                </a:cubicBezTo>
                <a:cubicBezTo>
                  <a:pt x="1851" y="8051"/>
                  <a:pt x="1709" y="8217"/>
                  <a:pt x="1518" y="8217"/>
                </a:cubicBezTo>
                <a:cubicBezTo>
                  <a:pt x="1208" y="8217"/>
                  <a:pt x="1042" y="7860"/>
                  <a:pt x="1256" y="7646"/>
                </a:cubicBezTo>
                <a:cubicBezTo>
                  <a:pt x="1327" y="7575"/>
                  <a:pt x="1415" y="7543"/>
                  <a:pt x="1502" y="7543"/>
                </a:cubicBezTo>
                <a:close/>
                <a:moveTo>
                  <a:pt x="11070" y="7543"/>
                </a:moveTo>
                <a:cubicBezTo>
                  <a:pt x="11240" y="7543"/>
                  <a:pt x="11401" y="7676"/>
                  <a:pt x="11401" y="7884"/>
                </a:cubicBezTo>
                <a:cubicBezTo>
                  <a:pt x="11401" y="8051"/>
                  <a:pt x="11258" y="8217"/>
                  <a:pt x="11091" y="8217"/>
                </a:cubicBezTo>
                <a:lnTo>
                  <a:pt x="11068" y="8217"/>
                </a:lnTo>
                <a:cubicBezTo>
                  <a:pt x="10758" y="8217"/>
                  <a:pt x="10615" y="7860"/>
                  <a:pt x="10830" y="7646"/>
                </a:cubicBezTo>
                <a:cubicBezTo>
                  <a:pt x="10900" y="7575"/>
                  <a:pt x="10986" y="7543"/>
                  <a:pt x="11070" y="7543"/>
                </a:cubicBezTo>
                <a:close/>
                <a:moveTo>
                  <a:pt x="4281" y="7074"/>
                </a:moveTo>
                <a:cubicBezTo>
                  <a:pt x="4471" y="7384"/>
                  <a:pt x="4733" y="7670"/>
                  <a:pt x="5066" y="7860"/>
                </a:cubicBezTo>
                <a:lnTo>
                  <a:pt x="4328" y="9575"/>
                </a:lnTo>
                <a:cubicBezTo>
                  <a:pt x="4161" y="9575"/>
                  <a:pt x="3971" y="9599"/>
                  <a:pt x="3828" y="9670"/>
                </a:cubicBezTo>
                <a:lnTo>
                  <a:pt x="2447" y="8313"/>
                </a:lnTo>
                <a:cubicBezTo>
                  <a:pt x="2518" y="8146"/>
                  <a:pt x="2566" y="7979"/>
                  <a:pt x="2542" y="7812"/>
                </a:cubicBezTo>
                <a:lnTo>
                  <a:pt x="4281" y="7074"/>
                </a:lnTo>
                <a:close/>
                <a:moveTo>
                  <a:pt x="8329" y="7074"/>
                </a:moveTo>
                <a:lnTo>
                  <a:pt x="10067" y="7812"/>
                </a:lnTo>
                <a:cubicBezTo>
                  <a:pt x="10044" y="7979"/>
                  <a:pt x="10067" y="8170"/>
                  <a:pt x="10163" y="8313"/>
                </a:cubicBezTo>
                <a:lnTo>
                  <a:pt x="8781" y="9694"/>
                </a:lnTo>
                <a:cubicBezTo>
                  <a:pt x="8664" y="9635"/>
                  <a:pt x="8514" y="9592"/>
                  <a:pt x="8372" y="9592"/>
                </a:cubicBezTo>
                <a:cubicBezTo>
                  <a:pt x="8341" y="9592"/>
                  <a:pt x="8311" y="9594"/>
                  <a:pt x="8281" y="9599"/>
                </a:cubicBezTo>
                <a:lnTo>
                  <a:pt x="7543" y="7884"/>
                </a:lnTo>
                <a:cubicBezTo>
                  <a:pt x="7877" y="7670"/>
                  <a:pt x="8138" y="7408"/>
                  <a:pt x="8329" y="7074"/>
                </a:cubicBezTo>
                <a:close/>
                <a:moveTo>
                  <a:pt x="6924" y="8122"/>
                </a:moveTo>
                <a:lnTo>
                  <a:pt x="7662" y="9860"/>
                </a:lnTo>
                <a:cubicBezTo>
                  <a:pt x="7543" y="9956"/>
                  <a:pt x="7448" y="10099"/>
                  <a:pt x="7376" y="10265"/>
                </a:cubicBezTo>
                <a:lnTo>
                  <a:pt x="5233" y="10265"/>
                </a:lnTo>
                <a:cubicBezTo>
                  <a:pt x="5162" y="10122"/>
                  <a:pt x="5090" y="9956"/>
                  <a:pt x="4971" y="9860"/>
                </a:cubicBezTo>
                <a:lnTo>
                  <a:pt x="5686" y="8122"/>
                </a:lnTo>
                <a:cubicBezTo>
                  <a:pt x="5888" y="8182"/>
                  <a:pt x="6096" y="8211"/>
                  <a:pt x="6305" y="8211"/>
                </a:cubicBezTo>
                <a:cubicBezTo>
                  <a:pt x="6513" y="8211"/>
                  <a:pt x="6722" y="8182"/>
                  <a:pt x="6924" y="8122"/>
                </a:cubicBezTo>
                <a:close/>
                <a:moveTo>
                  <a:pt x="4227" y="10264"/>
                </a:moveTo>
                <a:cubicBezTo>
                  <a:pt x="4410" y="10264"/>
                  <a:pt x="4590" y="10409"/>
                  <a:pt x="4590" y="10623"/>
                </a:cubicBezTo>
                <a:cubicBezTo>
                  <a:pt x="4590" y="10789"/>
                  <a:pt x="4423" y="10956"/>
                  <a:pt x="4257" y="10956"/>
                </a:cubicBezTo>
                <a:lnTo>
                  <a:pt x="4233" y="10956"/>
                </a:lnTo>
                <a:cubicBezTo>
                  <a:pt x="3923" y="10956"/>
                  <a:pt x="3780" y="10575"/>
                  <a:pt x="3995" y="10361"/>
                </a:cubicBezTo>
                <a:cubicBezTo>
                  <a:pt x="4062" y="10294"/>
                  <a:pt x="4145" y="10264"/>
                  <a:pt x="4227" y="10264"/>
                </a:cubicBezTo>
                <a:close/>
                <a:moveTo>
                  <a:pt x="8323" y="10264"/>
                </a:moveTo>
                <a:cubicBezTo>
                  <a:pt x="8506" y="10264"/>
                  <a:pt x="8686" y="10409"/>
                  <a:pt x="8686" y="10623"/>
                </a:cubicBezTo>
                <a:cubicBezTo>
                  <a:pt x="8686" y="10789"/>
                  <a:pt x="8543" y="10956"/>
                  <a:pt x="8353" y="10956"/>
                </a:cubicBezTo>
                <a:lnTo>
                  <a:pt x="8329" y="10956"/>
                </a:lnTo>
                <a:cubicBezTo>
                  <a:pt x="8043" y="10956"/>
                  <a:pt x="7877" y="10575"/>
                  <a:pt x="8091" y="10361"/>
                </a:cubicBezTo>
                <a:cubicBezTo>
                  <a:pt x="8158" y="10294"/>
                  <a:pt x="8241" y="10264"/>
                  <a:pt x="8323" y="10264"/>
                </a:cubicBezTo>
                <a:close/>
                <a:moveTo>
                  <a:pt x="8310" y="1"/>
                </a:moveTo>
                <a:cubicBezTo>
                  <a:pt x="7926" y="1"/>
                  <a:pt x="7548" y="210"/>
                  <a:pt x="7376" y="716"/>
                </a:cubicBezTo>
                <a:lnTo>
                  <a:pt x="5209" y="716"/>
                </a:lnTo>
                <a:cubicBezTo>
                  <a:pt x="5038" y="226"/>
                  <a:pt x="4664" y="22"/>
                  <a:pt x="4286" y="22"/>
                </a:cubicBezTo>
                <a:cubicBezTo>
                  <a:pt x="3617" y="22"/>
                  <a:pt x="2932" y="664"/>
                  <a:pt x="3328" y="1502"/>
                </a:cubicBezTo>
                <a:lnTo>
                  <a:pt x="1971" y="2859"/>
                </a:lnTo>
                <a:cubicBezTo>
                  <a:pt x="1799" y="2778"/>
                  <a:pt x="1636" y="2742"/>
                  <a:pt x="1485" y="2742"/>
                </a:cubicBezTo>
                <a:cubicBezTo>
                  <a:pt x="480" y="2742"/>
                  <a:pt x="5" y="4326"/>
                  <a:pt x="1185" y="4740"/>
                </a:cubicBezTo>
                <a:lnTo>
                  <a:pt x="1185" y="6907"/>
                </a:lnTo>
                <a:cubicBezTo>
                  <a:pt x="0" y="7344"/>
                  <a:pt x="484" y="8922"/>
                  <a:pt x="1496" y="8922"/>
                </a:cubicBezTo>
                <a:cubicBezTo>
                  <a:pt x="1644" y="8922"/>
                  <a:pt x="1804" y="8889"/>
                  <a:pt x="1971" y="8813"/>
                </a:cubicBezTo>
                <a:lnTo>
                  <a:pt x="3328" y="10170"/>
                </a:lnTo>
                <a:cubicBezTo>
                  <a:pt x="2931" y="10995"/>
                  <a:pt x="3621" y="11634"/>
                  <a:pt x="4293" y="11634"/>
                </a:cubicBezTo>
                <a:cubicBezTo>
                  <a:pt x="4669" y="11634"/>
                  <a:pt x="5039" y="11434"/>
                  <a:pt x="5209" y="10956"/>
                </a:cubicBezTo>
                <a:lnTo>
                  <a:pt x="7376" y="10956"/>
                </a:lnTo>
                <a:cubicBezTo>
                  <a:pt x="7556" y="11434"/>
                  <a:pt x="7928" y="11634"/>
                  <a:pt x="8304" y="11634"/>
                </a:cubicBezTo>
                <a:cubicBezTo>
                  <a:pt x="8977" y="11634"/>
                  <a:pt x="9663" y="10995"/>
                  <a:pt x="9282" y="10170"/>
                </a:cubicBezTo>
                <a:lnTo>
                  <a:pt x="10639" y="8813"/>
                </a:lnTo>
                <a:cubicBezTo>
                  <a:pt x="10803" y="8889"/>
                  <a:pt x="10960" y="8922"/>
                  <a:pt x="11105" y="8922"/>
                </a:cubicBezTo>
                <a:cubicBezTo>
                  <a:pt x="12102" y="8922"/>
                  <a:pt x="12588" y="7344"/>
                  <a:pt x="11425" y="6907"/>
                </a:cubicBezTo>
                <a:lnTo>
                  <a:pt x="11425" y="4740"/>
                </a:lnTo>
                <a:cubicBezTo>
                  <a:pt x="12584" y="4326"/>
                  <a:pt x="12106" y="2742"/>
                  <a:pt x="11116" y="2742"/>
                </a:cubicBezTo>
                <a:cubicBezTo>
                  <a:pt x="10967" y="2742"/>
                  <a:pt x="10807" y="2778"/>
                  <a:pt x="10639" y="2859"/>
                </a:cubicBezTo>
                <a:lnTo>
                  <a:pt x="9282" y="1502"/>
                </a:lnTo>
                <a:cubicBezTo>
                  <a:pt x="9693" y="663"/>
                  <a:pt x="8992" y="1"/>
                  <a:pt x="831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7" name="Google Shape;5277;p119"/>
          <p:cNvSpPr/>
          <p:nvPr/>
        </p:nvSpPr>
        <p:spPr>
          <a:xfrm>
            <a:off x="2610350" y="1765282"/>
            <a:ext cx="255817" cy="310540"/>
          </a:xfrm>
          <a:custGeom>
            <a:rect b="b" l="l" r="r" t="t"/>
            <a:pathLst>
              <a:path extrusionOk="0" h="11622" w="9574">
                <a:moveTo>
                  <a:pt x="4906" y="691"/>
                </a:moveTo>
                <a:lnTo>
                  <a:pt x="4572" y="1382"/>
                </a:lnTo>
                <a:lnTo>
                  <a:pt x="7168" y="1382"/>
                </a:lnTo>
                <a:cubicBezTo>
                  <a:pt x="6978" y="1715"/>
                  <a:pt x="6859" y="2072"/>
                  <a:pt x="6835" y="2453"/>
                </a:cubicBezTo>
                <a:cubicBezTo>
                  <a:pt x="6716" y="2429"/>
                  <a:pt x="6597" y="2406"/>
                  <a:pt x="6478" y="2406"/>
                </a:cubicBezTo>
                <a:lnTo>
                  <a:pt x="2977" y="2406"/>
                </a:lnTo>
                <a:cubicBezTo>
                  <a:pt x="2882" y="2406"/>
                  <a:pt x="2810" y="2429"/>
                  <a:pt x="2715" y="2453"/>
                </a:cubicBezTo>
                <a:lnTo>
                  <a:pt x="2739" y="1882"/>
                </a:lnTo>
                <a:cubicBezTo>
                  <a:pt x="2739" y="1239"/>
                  <a:pt x="3263" y="691"/>
                  <a:pt x="3929" y="691"/>
                </a:cubicBezTo>
                <a:close/>
                <a:moveTo>
                  <a:pt x="6478" y="3072"/>
                </a:moveTo>
                <a:cubicBezTo>
                  <a:pt x="6668" y="3072"/>
                  <a:pt x="6835" y="3215"/>
                  <a:pt x="6835" y="3406"/>
                </a:cubicBezTo>
                <a:lnTo>
                  <a:pt x="6835" y="4787"/>
                </a:lnTo>
                <a:cubicBezTo>
                  <a:pt x="6787" y="6144"/>
                  <a:pt x="5787" y="6823"/>
                  <a:pt x="4787" y="6823"/>
                </a:cubicBezTo>
                <a:cubicBezTo>
                  <a:pt x="3787" y="6823"/>
                  <a:pt x="2786" y="6144"/>
                  <a:pt x="2739" y="4787"/>
                </a:cubicBezTo>
                <a:lnTo>
                  <a:pt x="2739" y="3406"/>
                </a:lnTo>
                <a:cubicBezTo>
                  <a:pt x="2739" y="3215"/>
                  <a:pt x="2882" y="3072"/>
                  <a:pt x="3072" y="3072"/>
                </a:cubicBezTo>
                <a:close/>
                <a:moveTo>
                  <a:pt x="5287" y="7454"/>
                </a:moveTo>
                <a:lnTo>
                  <a:pt x="5454" y="8407"/>
                </a:lnTo>
                <a:cubicBezTo>
                  <a:pt x="5275" y="8597"/>
                  <a:pt x="5031" y="8693"/>
                  <a:pt x="4787" y="8693"/>
                </a:cubicBezTo>
                <a:cubicBezTo>
                  <a:pt x="4543" y="8693"/>
                  <a:pt x="4299" y="8597"/>
                  <a:pt x="4120" y="8407"/>
                </a:cubicBezTo>
                <a:lnTo>
                  <a:pt x="4287" y="7454"/>
                </a:lnTo>
                <a:cubicBezTo>
                  <a:pt x="4453" y="7490"/>
                  <a:pt x="4620" y="7508"/>
                  <a:pt x="4787" y="7508"/>
                </a:cubicBezTo>
                <a:cubicBezTo>
                  <a:pt x="4953" y="7508"/>
                  <a:pt x="5120" y="7490"/>
                  <a:pt x="5287" y="7454"/>
                </a:cubicBezTo>
                <a:close/>
                <a:moveTo>
                  <a:pt x="2286" y="8883"/>
                </a:moveTo>
                <a:lnTo>
                  <a:pt x="2000" y="10074"/>
                </a:lnTo>
                <a:lnTo>
                  <a:pt x="2643" y="10407"/>
                </a:lnTo>
                <a:lnTo>
                  <a:pt x="2477" y="10907"/>
                </a:lnTo>
                <a:lnTo>
                  <a:pt x="667" y="10907"/>
                </a:lnTo>
                <a:lnTo>
                  <a:pt x="691" y="10574"/>
                </a:lnTo>
                <a:cubicBezTo>
                  <a:pt x="691" y="9669"/>
                  <a:pt x="1381" y="8931"/>
                  <a:pt x="2286" y="8883"/>
                </a:cubicBezTo>
                <a:close/>
                <a:moveTo>
                  <a:pt x="3620" y="8883"/>
                </a:moveTo>
                <a:cubicBezTo>
                  <a:pt x="3858" y="9097"/>
                  <a:pt x="4144" y="9240"/>
                  <a:pt x="4453" y="9336"/>
                </a:cubicBezTo>
                <a:lnTo>
                  <a:pt x="4453" y="10931"/>
                </a:lnTo>
                <a:lnTo>
                  <a:pt x="3215" y="10931"/>
                </a:lnTo>
                <a:lnTo>
                  <a:pt x="3501" y="10074"/>
                </a:lnTo>
                <a:lnTo>
                  <a:pt x="2786" y="9717"/>
                </a:lnTo>
                <a:lnTo>
                  <a:pt x="3001" y="8883"/>
                </a:lnTo>
                <a:close/>
                <a:moveTo>
                  <a:pt x="6573" y="8883"/>
                </a:moveTo>
                <a:lnTo>
                  <a:pt x="6787" y="9717"/>
                </a:lnTo>
                <a:lnTo>
                  <a:pt x="6073" y="10074"/>
                </a:lnTo>
                <a:lnTo>
                  <a:pt x="6382" y="10931"/>
                </a:lnTo>
                <a:lnTo>
                  <a:pt x="5144" y="10931"/>
                </a:lnTo>
                <a:lnTo>
                  <a:pt x="5144" y="9336"/>
                </a:lnTo>
                <a:cubicBezTo>
                  <a:pt x="5454" y="9264"/>
                  <a:pt x="5716" y="9097"/>
                  <a:pt x="5954" y="8883"/>
                </a:cubicBezTo>
                <a:close/>
                <a:moveTo>
                  <a:pt x="7287" y="8883"/>
                </a:moveTo>
                <a:lnTo>
                  <a:pt x="7287" y="8883"/>
                </a:lnTo>
                <a:cubicBezTo>
                  <a:pt x="8192" y="8955"/>
                  <a:pt x="8883" y="9693"/>
                  <a:pt x="8883" y="10598"/>
                </a:cubicBezTo>
                <a:lnTo>
                  <a:pt x="8883" y="10931"/>
                </a:lnTo>
                <a:lnTo>
                  <a:pt x="7097" y="10931"/>
                </a:lnTo>
                <a:lnTo>
                  <a:pt x="6930" y="10407"/>
                </a:lnTo>
                <a:lnTo>
                  <a:pt x="7573" y="10074"/>
                </a:lnTo>
                <a:lnTo>
                  <a:pt x="7287" y="8883"/>
                </a:lnTo>
                <a:close/>
                <a:moveTo>
                  <a:pt x="3929" y="0"/>
                </a:moveTo>
                <a:cubicBezTo>
                  <a:pt x="2882" y="0"/>
                  <a:pt x="2048" y="858"/>
                  <a:pt x="2048" y="1882"/>
                </a:cubicBezTo>
                <a:lnTo>
                  <a:pt x="2048" y="4787"/>
                </a:lnTo>
                <a:cubicBezTo>
                  <a:pt x="2048" y="5859"/>
                  <a:pt x="2667" y="6811"/>
                  <a:pt x="3620" y="7264"/>
                </a:cubicBezTo>
                <a:lnTo>
                  <a:pt x="3477" y="8192"/>
                </a:lnTo>
                <a:lnTo>
                  <a:pt x="2382" y="8192"/>
                </a:lnTo>
                <a:cubicBezTo>
                  <a:pt x="1072" y="8192"/>
                  <a:pt x="0" y="9264"/>
                  <a:pt x="0" y="10574"/>
                </a:cubicBezTo>
                <a:lnTo>
                  <a:pt x="0" y="11622"/>
                </a:lnTo>
                <a:lnTo>
                  <a:pt x="9573" y="11622"/>
                </a:lnTo>
                <a:lnTo>
                  <a:pt x="9573" y="10598"/>
                </a:lnTo>
                <a:cubicBezTo>
                  <a:pt x="9573" y="9264"/>
                  <a:pt x="8502" y="8216"/>
                  <a:pt x="7192" y="8216"/>
                </a:cubicBezTo>
                <a:lnTo>
                  <a:pt x="7168" y="8192"/>
                </a:lnTo>
                <a:lnTo>
                  <a:pt x="6097" y="8192"/>
                </a:lnTo>
                <a:lnTo>
                  <a:pt x="5930" y="7264"/>
                </a:lnTo>
                <a:cubicBezTo>
                  <a:pt x="6906" y="6811"/>
                  <a:pt x="7502" y="5835"/>
                  <a:pt x="7502" y="4787"/>
                </a:cubicBezTo>
                <a:lnTo>
                  <a:pt x="7502" y="2691"/>
                </a:lnTo>
                <a:cubicBezTo>
                  <a:pt x="7502" y="1739"/>
                  <a:pt x="8073" y="1310"/>
                  <a:pt x="8669" y="691"/>
                </a:cubicBezTo>
                <a:lnTo>
                  <a:pt x="5668" y="691"/>
                </a:lnTo>
                <a:lnTo>
                  <a:pt x="602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78" name="Google Shape;5278;p119"/>
          <p:cNvGrpSpPr/>
          <p:nvPr/>
        </p:nvGrpSpPr>
        <p:grpSpPr>
          <a:xfrm>
            <a:off x="6319153" y="1746696"/>
            <a:ext cx="310540" cy="309899"/>
            <a:chOff x="4780816" y="6629973"/>
            <a:chExt cx="310540" cy="309899"/>
          </a:xfrm>
        </p:grpSpPr>
        <p:sp>
          <p:nvSpPr>
            <p:cNvPr id="5279" name="Google Shape;5279;p119"/>
            <p:cNvSpPr/>
            <p:nvPr/>
          </p:nvSpPr>
          <p:spPr>
            <a:xfrm>
              <a:off x="4780816" y="6629973"/>
              <a:ext cx="310540" cy="309899"/>
            </a:xfrm>
            <a:custGeom>
              <a:rect b="b" l="l" r="r" t="t"/>
              <a:pathLst>
                <a:path extrusionOk="0" h="11598" w="11622">
                  <a:moveTo>
                    <a:pt x="6192" y="643"/>
                  </a:moveTo>
                  <a:lnTo>
                    <a:pt x="6501" y="2072"/>
                  </a:lnTo>
                  <a:cubicBezTo>
                    <a:pt x="7002" y="2167"/>
                    <a:pt x="7502" y="2382"/>
                    <a:pt x="7930" y="2668"/>
                  </a:cubicBezTo>
                  <a:lnTo>
                    <a:pt x="9145" y="1858"/>
                  </a:lnTo>
                  <a:lnTo>
                    <a:pt x="9716" y="2429"/>
                  </a:lnTo>
                  <a:lnTo>
                    <a:pt x="8907" y="3644"/>
                  </a:lnTo>
                  <a:cubicBezTo>
                    <a:pt x="9192" y="4073"/>
                    <a:pt x="9407" y="4573"/>
                    <a:pt x="9502" y="5073"/>
                  </a:cubicBezTo>
                  <a:lnTo>
                    <a:pt x="10931" y="5382"/>
                  </a:lnTo>
                  <a:lnTo>
                    <a:pt x="10931" y="6192"/>
                  </a:lnTo>
                  <a:lnTo>
                    <a:pt x="9502" y="6478"/>
                  </a:lnTo>
                  <a:cubicBezTo>
                    <a:pt x="9407" y="7002"/>
                    <a:pt x="9192" y="7478"/>
                    <a:pt x="8907" y="7931"/>
                  </a:cubicBezTo>
                  <a:lnTo>
                    <a:pt x="9716" y="9121"/>
                  </a:lnTo>
                  <a:lnTo>
                    <a:pt x="9145" y="9693"/>
                  </a:lnTo>
                  <a:lnTo>
                    <a:pt x="7930" y="8907"/>
                  </a:lnTo>
                  <a:cubicBezTo>
                    <a:pt x="7502" y="9193"/>
                    <a:pt x="7002" y="9383"/>
                    <a:pt x="6501" y="9502"/>
                  </a:cubicBezTo>
                  <a:lnTo>
                    <a:pt x="6192" y="10907"/>
                  </a:lnTo>
                  <a:lnTo>
                    <a:pt x="5382" y="10907"/>
                  </a:lnTo>
                  <a:lnTo>
                    <a:pt x="5096" y="9502"/>
                  </a:lnTo>
                  <a:cubicBezTo>
                    <a:pt x="4596" y="9383"/>
                    <a:pt x="4096" y="9193"/>
                    <a:pt x="3667" y="8907"/>
                  </a:cubicBezTo>
                  <a:lnTo>
                    <a:pt x="2477" y="9693"/>
                  </a:lnTo>
                  <a:lnTo>
                    <a:pt x="1905" y="9121"/>
                  </a:lnTo>
                  <a:lnTo>
                    <a:pt x="2715" y="7931"/>
                  </a:lnTo>
                  <a:cubicBezTo>
                    <a:pt x="2405" y="7478"/>
                    <a:pt x="2215" y="7002"/>
                    <a:pt x="2120" y="6478"/>
                  </a:cubicBezTo>
                  <a:lnTo>
                    <a:pt x="691" y="6192"/>
                  </a:lnTo>
                  <a:lnTo>
                    <a:pt x="691" y="5382"/>
                  </a:lnTo>
                  <a:lnTo>
                    <a:pt x="2120" y="5073"/>
                  </a:lnTo>
                  <a:cubicBezTo>
                    <a:pt x="2215" y="4573"/>
                    <a:pt x="2405" y="4073"/>
                    <a:pt x="2715" y="3644"/>
                  </a:cubicBezTo>
                  <a:lnTo>
                    <a:pt x="1905" y="2429"/>
                  </a:lnTo>
                  <a:lnTo>
                    <a:pt x="2477" y="1858"/>
                  </a:lnTo>
                  <a:lnTo>
                    <a:pt x="3667" y="2668"/>
                  </a:lnTo>
                  <a:cubicBezTo>
                    <a:pt x="4096" y="2382"/>
                    <a:pt x="4596" y="2167"/>
                    <a:pt x="5096" y="2072"/>
                  </a:cubicBezTo>
                  <a:lnTo>
                    <a:pt x="5382" y="643"/>
                  </a:lnTo>
                  <a:close/>
                  <a:moveTo>
                    <a:pt x="4858" y="0"/>
                  </a:moveTo>
                  <a:lnTo>
                    <a:pt x="4549" y="1548"/>
                  </a:lnTo>
                  <a:cubicBezTo>
                    <a:pt x="4263" y="1620"/>
                    <a:pt x="3977" y="1739"/>
                    <a:pt x="3715" y="1882"/>
                  </a:cubicBezTo>
                  <a:lnTo>
                    <a:pt x="2382" y="1001"/>
                  </a:lnTo>
                  <a:lnTo>
                    <a:pt x="1024" y="2382"/>
                  </a:lnTo>
                  <a:lnTo>
                    <a:pt x="1905" y="3692"/>
                  </a:lnTo>
                  <a:cubicBezTo>
                    <a:pt x="1762" y="3954"/>
                    <a:pt x="1643" y="4239"/>
                    <a:pt x="1548" y="4525"/>
                  </a:cubicBezTo>
                  <a:lnTo>
                    <a:pt x="0" y="4811"/>
                  </a:lnTo>
                  <a:lnTo>
                    <a:pt x="0" y="6740"/>
                  </a:lnTo>
                  <a:lnTo>
                    <a:pt x="1548" y="7049"/>
                  </a:lnTo>
                  <a:cubicBezTo>
                    <a:pt x="1643" y="7335"/>
                    <a:pt x="1762" y="7597"/>
                    <a:pt x="1905" y="7883"/>
                  </a:cubicBezTo>
                  <a:lnTo>
                    <a:pt x="1024" y="9217"/>
                  </a:lnTo>
                  <a:lnTo>
                    <a:pt x="2382" y="10574"/>
                  </a:lnTo>
                  <a:lnTo>
                    <a:pt x="3691" y="9693"/>
                  </a:lnTo>
                  <a:cubicBezTo>
                    <a:pt x="3953" y="9836"/>
                    <a:pt x="4239" y="9955"/>
                    <a:pt x="4525" y="10050"/>
                  </a:cubicBezTo>
                  <a:lnTo>
                    <a:pt x="4834" y="11598"/>
                  </a:lnTo>
                  <a:lnTo>
                    <a:pt x="6763" y="11598"/>
                  </a:lnTo>
                  <a:lnTo>
                    <a:pt x="7049" y="10050"/>
                  </a:lnTo>
                  <a:cubicBezTo>
                    <a:pt x="7335" y="9955"/>
                    <a:pt x="7621" y="9836"/>
                    <a:pt x="7883" y="9693"/>
                  </a:cubicBezTo>
                  <a:lnTo>
                    <a:pt x="9216" y="10574"/>
                  </a:lnTo>
                  <a:lnTo>
                    <a:pt x="10574" y="9217"/>
                  </a:lnTo>
                  <a:lnTo>
                    <a:pt x="9693" y="7907"/>
                  </a:lnTo>
                  <a:cubicBezTo>
                    <a:pt x="9835" y="7645"/>
                    <a:pt x="9955" y="7359"/>
                    <a:pt x="10026" y="7073"/>
                  </a:cubicBezTo>
                  <a:lnTo>
                    <a:pt x="10050" y="7073"/>
                  </a:lnTo>
                  <a:lnTo>
                    <a:pt x="11622" y="6764"/>
                  </a:lnTo>
                  <a:lnTo>
                    <a:pt x="11622" y="4835"/>
                  </a:lnTo>
                  <a:lnTo>
                    <a:pt x="10050" y="4549"/>
                  </a:lnTo>
                  <a:cubicBezTo>
                    <a:pt x="9978" y="4263"/>
                    <a:pt x="9859" y="3977"/>
                    <a:pt x="9716" y="3715"/>
                  </a:cubicBezTo>
                  <a:lnTo>
                    <a:pt x="10597" y="2406"/>
                  </a:lnTo>
                  <a:lnTo>
                    <a:pt x="9240" y="1001"/>
                  </a:lnTo>
                  <a:lnTo>
                    <a:pt x="7906" y="1882"/>
                  </a:lnTo>
                  <a:cubicBezTo>
                    <a:pt x="7645" y="1739"/>
                    <a:pt x="7359" y="1620"/>
                    <a:pt x="7073" y="1548"/>
                  </a:cubicBezTo>
                  <a:lnTo>
                    <a:pt x="67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119"/>
            <p:cNvSpPr/>
            <p:nvPr/>
          </p:nvSpPr>
          <p:spPr>
            <a:xfrm>
              <a:off x="4872439" y="6720954"/>
              <a:ext cx="127935" cy="126893"/>
            </a:xfrm>
            <a:custGeom>
              <a:rect b="b" l="l" r="r" t="t"/>
              <a:pathLst>
                <a:path extrusionOk="0" h="4749" w="4788">
                  <a:moveTo>
                    <a:pt x="2374" y="2042"/>
                  </a:moveTo>
                  <a:cubicBezTo>
                    <a:pt x="2461" y="2042"/>
                    <a:pt x="2549" y="2074"/>
                    <a:pt x="2620" y="2144"/>
                  </a:cubicBezTo>
                  <a:cubicBezTo>
                    <a:pt x="2834" y="2358"/>
                    <a:pt x="2691" y="2716"/>
                    <a:pt x="2382" y="2716"/>
                  </a:cubicBezTo>
                  <a:cubicBezTo>
                    <a:pt x="2191" y="2716"/>
                    <a:pt x="2048" y="2573"/>
                    <a:pt x="2025" y="2382"/>
                  </a:cubicBezTo>
                  <a:cubicBezTo>
                    <a:pt x="2025" y="2174"/>
                    <a:pt x="2196" y="2042"/>
                    <a:pt x="2374" y="2042"/>
                  </a:cubicBezTo>
                  <a:close/>
                  <a:moveTo>
                    <a:pt x="2382" y="668"/>
                  </a:moveTo>
                  <a:cubicBezTo>
                    <a:pt x="3858" y="668"/>
                    <a:pt x="4644" y="2454"/>
                    <a:pt x="3620" y="3549"/>
                  </a:cubicBezTo>
                  <a:cubicBezTo>
                    <a:pt x="3525" y="3335"/>
                    <a:pt x="3382" y="3144"/>
                    <a:pt x="3191" y="3001"/>
                  </a:cubicBezTo>
                  <a:cubicBezTo>
                    <a:pt x="3692" y="2311"/>
                    <a:pt x="3215" y="1358"/>
                    <a:pt x="2382" y="1358"/>
                  </a:cubicBezTo>
                  <a:cubicBezTo>
                    <a:pt x="1524" y="1358"/>
                    <a:pt x="1048" y="2311"/>
                    <a:pt x="1548" y="3001"/>
                  </a:cubicBezTo>
                  <a:cubicBezTo>
                    <a:pt x="1358" y="3144"/>
                    <a:pt x="1215" y="3335"/>
                    <a:pt x="1120" y="3549"/>
                  </a:cubicBezTo>
                  <a:cubicBezTo>
                    <a:pt x="96" y="2454"/>
                    <a:pt x="881" y="668"/>
                    <a:pt x="2382" y="668"/>
                  </a:cubicBezTo>
                  <a:close/>
                  <a:moveTo>
                    <a:pt x="2382" y="3406"/>
                  </a:moveTo>
                  <a:cubicBezTo>
                    <a:pt x="2691" y="3406"/>
                    <a:pt x="2977" y="3644"/>
                    <a:pt x="3049" y="3954"/>
                  </a:cubicBezTo>
                  <a:cubicBezTo>
                    <a:pt x="2834" y="4037"/>
                    <a:pt x="2608" y="4079"/>
                    <a:pt x="2382" y="4079"/>
                  </a:cubicBezTo>
                  <a:cubicBezTo>
                    <a:pt x="2156" y="4079"/>
                    <a:pt x="1929" y="4037"/>
                    <a:pt x="1715" y="3954"/>
                  </a:cubicBezTo>
                  <a:cubicBezTo>
                    <a:pt x="1763" y="3644"/>
                    <a:pt x="2048" y="3406"/>
                    <a:pt x="2382" y="3406"/>
                  </a:cubicBezTo>
                  <a:close/>
                  <a:moveTo>
                    <a:pt x="2425" y="0"/>
                  </a:moveTo>
                  <a:cubicBezTo>
                    <a:pt x="2410" y="0"/>
                    <a:pt x="2396" y="1"/>
                    <a:pt x="2382" y="1"/>
                  </a:cubicBezTo>
                  <a:cubicBezTo>
                    <a:pt x="1072" y="1"/>
                    <a:pt x="0" y="1072"/>
                    <a:pt x="0" y="2382"/>
                  </a:cubicBezTo>
                  <a:cubicBezTo>
                    <a:pt x="48" y="3963"/>
                    <a:pt x="1210" y="4749"/>
                    <a:pt x="2378" y="4749"/>
                  </a:cubicBezTo>
                  <a:cubicBezTo>
                    <a:pt x="3550" y="4749"/>
                    <a:pt x="4727" y="3957"/>
                    <a:pt x="4787" y="2382"/>
                  </a:cubicBezTo>
                  <a:cubicBezTo>
                    <a:pt x="4787" y="1063"/>
                    <a:pt x="3715" y="0"/>
                    <a:pt x="24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81" name="Google Shape;5281;p119"/>
          <p:cNvSpPr txBox="1"/>
          <p:nvPr>
            <p:ph idx="3" type="subTitle"/>
          </p:nvPr>
        </p:nvSpPr>
        <p:spPr>
          <a:xfrm>
            <a:off x="1884474" y="2274288"/>
            <a:ext cx="1707600" cy="354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Healthcare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52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5" name="Shape 5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6" name="Google Shape;5286;p120"/>
          <p:cNvSpPr txBox="1"/>
          <p:nvPr>
            <p:ph idx="1" type="subTitle"/>
          </p:nvPr>
        </p:nvSpPr>
        <p:spPr>
          <a:xfrm>
            <a:off x="196425" y="2336475"/>
            <a:ext cx="3683400" cy="1901100"/>
          </a:xfrm>
          <a:prstGeom prst="rect">
            <a:avLst/>
          </a:prstGeom>
          <a:effectLst>
            <a:reflection blurRad="0" dir="5400000" dist="38100" endA="0" fadeDir="5400012" kx="0" rotWithShape="0" algn="bl" stPos="0" sy="-100000" ky="0"/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There are two main limitations: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Cultures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Races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7" name="Google Shape;5287;p120"/>
          <p:cNvSpPr txBox="1"/>
          <p:nvPr>
            <p:ph type="title"/>
          </p:nvPr>
        </p:nvSpPr>
        <p:spPr>
          <a:xfrm>
            <a:off x="153250" y="986125"/>
            <a:ext cx="4006800" cy="1265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Challenges and Limitations of Emotion Recognition</a:t>
            </a:r>
            <a:endParaRPr sz="2600"/>
          </a:p>
        </p:txBody>
      </p:sp>
      <p:pic>
        <p:nvPicPr>
          <p:cNvPr id="5288" name="Google Shape;5288;p120"/>
          <p:cNvPicPr preferRelativeResize="0"/>
          <p:nvPr/>
        </p:nvPicPr>
        <p:blipFill rotWithShape="1">
          <a:blip r:embed="rId3">
            <a:alphaModFix/>
          </a:blip>
          <a:srcRect b="0" l="36034" r="6868" t="0"/>
          <a:stretch/>
        </p:blipFill>
        <p:spPr>
          <a:xfrm>
            <a:off x="4007275" y="85050"/>
            <a:ext cx="5048573" cy="4973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289" name="Google Shape;5289;p1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241" y="400850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90" name="Google Shape;5290;p120"/>
          <p:cNvGrpSpPr/>
          <p:nvPr/>
        </p:nvGrpSpPr>
        <p:grpSpPr>
          <a:xfrm flipH="1">
            <a:off x="7987769" y="701395"/>
            <a:ext cx="289170" cy="284718"/>
            <a:chOff x="426000" y="3302025"/>
            <a:chExt cx="220875" cy="217475"/>
          </a:xfrm>
        </p:grpSpPr>
        <p:sp>
          <p:nvSpPr>
            <p:cNvPr id="5291" name="Google Shape;5291;p120"/>
            <p:cNvSpPr/>
            <p:nvPr/>
          </p:nvSpPr>
          <p:spPr>
            <a:xfrm>
              <a:off x="426000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120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3" name="Google Shape;5293;p120"/>
          <p:cNvGrpSpPr/>
          <p:nvPr/>
        </p:nvGrpSpPr>
        <p:grpSpPr>
          <a:xfrm flipH="1">
            <a:off x="9148986" y="905775"/>
            <a:ext cx="357454" cy="956304"/>
            <a:chOff x="357713" y="600975"/>
            <a:chExt cx="357454" cy="956304"/>
          </a:xfrm>
        </p:grpSpPr>
        <p:sp>
          <p:nvSpPr>
            <p:cNvPr id="5294" name="Google Shape;5294;p120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120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120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120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8" name="Google Shape;5298;p120"/>
          <p:cNvGrpSpPr/>
          <p:nvPr/>
        </p:nvGrpSpPr>
        <p:grpSpPr>
          <a:xfrm>
            <a:off x="2164938" y="237471"/>
            <a:ext cx="793256" cy="182899"/>
            <a:chOff x="2685575" y="2835950"/>
            <a:chExt cx="433000" cy="99825"/>
          </a:xfrm>
        </p:grpSpPr>
        <p:sp>
          <p:nvSpPr>
            <p:cNvPr id="5299" name="Google Shape;5299;p120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120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120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120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03" name="Google Shape;5303;p120"/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4" name="Google Shape;5304;p120"/>
          <p:cNvSpPr/>
          <p:nvPr/>
        </p:nvSpPr>
        <p:spPr>
          <a:xfrm rot="-5400000">
            <a:off x="7837924" y="4715039"/>
            <a:ext cx="221100" cy="1821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5" name="Google Shape;5305;p120">
            <a:hlinkClick/>
          </p:cNvPr>
          <p:cNvSpPr/>
          <p:nvPr/>
        </p:nvSpPr>
        <p:spPr>
          <a:xfrm>
            <a:off x="7770424" y="4641864"/>
            <a:ext cx="356100" cy="3561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6" name="Google Shape;5306;p120">
            <a:hlinkClick action="ppaction://hlinkshowjump?jump=previousslide"/>
          </p:cNvPr>
          <p:cNvSpPr/>
          <p:nvPr/>
        </p:nvSpPr>
        <p:spPr>
          <a:xfrm>
            <a:off x="7462717" y="4728472"/>
            <a:ext cx="158147" cy="182899"/>
          </a:xfrm>
          <a:custGeom>
            <a:rect b="b" l="l" r="r" t="t"/>
            <a:pathLst>
              <a:path extrusionOk="0" h="3993" w="3453">
                <a:moveTo>
                  <a:pt x="3453" y="0"/>
                </a:moveTo>
                <a:lnTo>
                  <a:pt x="0" y="2006"/>
                </a:lnTo>
                <a:lnTo>
                  <a:pt x="3453" y="3993"/>
                </a:lnTo>
                <a:lnTo>
                  <a:pt x="34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7" name="Google Shape;5307;p120">
            <a:hlinkClick action="ppaction://hlinkshowjump?jump=nextslide"/>
          </p:cNvPr>
          <p:cNvSpPr/>
          <p:nvPr/>
        </p:nvSpPr>
        <p:spPr>
          <a:xfrm flipH="1">
            <a:off x="8276954" y="4728472"/>
            <a:ext cx="157277" cy="182899"/>
          </a:xfrm>
          <a:custGeom>
            <a:rect b="b" l="l" r="r" t="t"/>
            <a:pathLst>
              <a:path extrusionOk="0" h="3993" w="3434">
                <a:moveTo>
                  <a:pt x="3434" y="0"/>
                </a:moveTo>
                <a:lnTo>
                  <a:pt x="1" y="2006"/>
                </a:lnTo>
                <a:lnTo>
                  <a:pt x="3434" y="3993"/>
                </a:lnTo>
                <a:lnTo>
                  <a:pt x="343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5311" name="Shape 5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2" name="Google Shape;5312;p121"/>
          <p:cNvSpPr txBox="1"/>
          <p:nvPr>
            <p:ph idx="1" type="subTitle"/>
          </p:nvPr>
        </p:nvSpPr>
        <p:spPr>
          <a:xfrm>
            <a:off x="5403350" y="2670700"/>
            <a:ext cx="3565500" cy="8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Also, the quality of the data affects the accuracy of the prediction.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3" name="Google Shape;5313;p121"/>
          <p:cNvSpPr txBox="1"/>
          <p:nvPr>
            <p:ph type="title"/>
          </p:nvPr>
        </p:nvSpPr>
        <p:spPr>
          <a:xfrm>
            <a:off x="5403362" y="1335225"/>
            <a:ext cx="3565500" cy="12654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Data Collection and Preprocessing</a:t>
            </a:r>
            <a:endParaRPr sz="2600"/>
          </a:p>
        </p:txBody>
      </p:sp>
      <p:pic>
        <p:nvPicPr>
          <p:cNvPr id="5314" name="Google Shape;5314;p121"/>
          <p:cNvPicPr preferRelativeResize="0"/>
          <p:nvPr/>
        </p:nvPicPr>
        <p:blipFill rotWithShape="1">
          <a:blip r:embed="rId3">
            <a:alphaModFix/>
          </a:blip>
          <a:srcRect b="0" l="17063" r="6827" t="0"/>
          <a:stretch/>
        </p:blipFill>
        <p:spPr>
          <a:xfrm>
            <a:off x="153250" y="85050"/>
            <a:ext cx="5048571" cy="4973398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315" name="Google Shape;5315;p1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366" y="40000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16" name="Google Shape;5316;p121"/>
          <p:cNvGrpSpPr/>
          <p:nvPr/>
        </p:nvGrpSpPr>
        <p:grpSpPr>
          <a:xfrm rot="10800000">
            <a:off x="9285133" y="1862041"/>
            <a:ext cx="793263" cy="1505031"/>
            <a:chOff x="357713" y="600975"/>
            <a:chExt cx="357454" cy="956304"/>
          </a:xfrm>
        </p:grpSpPr>
        <p:sp>
          <p:nvSpPr>
            <p:cNvPr id="5317" name="Google Shape;5317;p121"/>
            <p:cNvSpPr/>
            <p:nvPr/>
          </p:nvSpPr>
          <p:spPr>
            <a:xfrm>
              <a:off x="357713" y="600975"/>
              <a:ext cx="357454" cy="357454"/>
            </a:xfrm>
            <a:custGeom>
              <a:rect b="b" l="l" r="r" t="t"/>
              <a:pathLst>
                <a:path extrusionOk="0" fill="none" h="6539" w="6539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121"/>
            <p:cNvSpPr/>
            <p:nvPr/>
          </p:nvSpPr>
          <p:spPr>
            <a:xfrm>
              <a:off x="374549" y="819196"/>
              <a:ext cx="324765" cy="324765"/>
            </a:xfrm>
            <a:custGeom>
              <a:rect b="b" l="l" r="r" t="t"/>
              <a:pathLst>
                <a:path extrusionOk="0" fill="none" h="5941" w="5941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121"/>
            <p:cNvSpPr/>
            <p:nvPr/>
          </p:nvSpPr>
          <p:spPr>
            <a:xfrm>
              <a:off x="357713" y="997347"/>
              <a:ext cx="357454" cy="357509"/>
            </a:xfrm>
            <a:custGeom>
              <a:rect b="b" l="l" r="r" t="t"/>
              <a:pathLst>
                <a:path extrusionOk="0" fill="none" h="6540" w="6539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121"/>
            <p:cNvSpPr/>
            <p:nvPr/>
          </p:nvSpPr>
          <p:spPr>
            <a:xfrm>
              <a:off x="358751" y="1200863"/>
              <a:ext cx="356416" cy="356416"/>
            </a:xfrm>
            <a:custGeom>
              <a:rect b="b" l="l" r="r" t="t"/>
              <a:pathLst>
                <a:path extrusionOk="0" fill="none" h="6520" w="652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1" name="Google Shape;5321;p121"/>
          <p:cNvGrpSpPr/>
          <p:nvPr/>
        </p:nvGrpSpPr>
        <p:grpSpPr>
          <a:xfrm>
            <a:off x="7291813" y="571696"/>
            <a:ext cx="793256" cy="182899"/>
            <a:chOff x="2685575" y="2835950"/>
            <a:chExt cx="433000" cy="99825"/>
          </a:xfrm>
        </p:grpSpPr>
        <p:sp>
          <p:nvSpPr>
            <p:cNvPr id="5322" name="Google Shape;5322;p121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121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121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121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mc:AlternateContent>
    <mc:Choice Requires="p14">
      <p:transition spd="med" p14:dur="600">
        <p:fade/>
      </p:transition>
    </mc:Choice>
    <mc:Fallback>
      <p:transition spd="med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9" name="Shape 5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0" name="Google Shape;5330;p122"/>
          <p:cNvSpPr txBox="1"/>
          <p:nvPr>
            <p:ph type="title"/>
          </p:nvPr>
        </p:nvSpPr>
        <p:spPr>
          <a:xfrm>
            <a:off x="1295525" y="538250"/>
            <a:ext cx="6831000" cy="420600"/>
          </a:xfrm>
          <a:prstGeom prst="rect">
            <a:avLst/>
          </a:prstGeom>
        </p:spPr>
        <p:txBody>
          <a:bodyPr anchorCtr="0" anchor="ctr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Real time video</a:t>
            </a:r>
            <a:endParaRPr/>
          </a:p>
        </p:txBody>
      </p:sp>
      <p:grpSp>
        <p:nvGrpSpPr>
          <p:cNvPr id="5331" name="Google Shape;5331;p122"/>
          <p:cNvGrpSpPr/>
          <p:nvPr/>
        </p:nvGrpSpPr>
        <p:grpSpPr>
          <a:xfrm>
            <a:off x="2002485" y="1011592"/>
            <a:ext cx="5139015" cy="3630277"/>
            <a:chOff x="2157600" y="1125825"/>
            <a:chExt cx="4633500" cy="3061200"/>
          </a:xfrm>
        </p:grpSpPr>
        <p:sp>
          <p:nvSpPr>
            <p:cNvPr id="5332" name="Google Shape;5332;p122"/>
            <p:cNvSpPr/>
            <p:nvPr/>
          </p:nvSpPr>
          <p:spPr>
            <a:xfrm>
              <a:off x="2157600" y="1125825"/>
              <a:ext cx="4633500" cy="30612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122"/>
            <p:cNvSpPr/>
            <p:nvPr/>
          </p:nvSpPr>
          <p:spPr>
            <a:xfrm>
              <a:off x="2689500" y="3754012"/>
              <a:ext cx="3569700" cy="48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122"/>
            <p:cNvSpPr/>
            <p:nvPr/>
          </p:nvSpPr>
          <p:spPr>
            <a:xfrm>
              <a:off x="2689350" y="3754012"/>
              <a:ext cx="3693600" cy="462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122"/>
            <p:cNvSpPr/>
            <p:nvPr/>
          </p:nvSpPr>
          <p:spPr>
            <a:xfrm>
              <a:off x="6194963" y="3729249"/>
              <a:ext cx="98400" cy="9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6" name="Google Shape;5336;p122"/>
          <p:cNvGrpSpPr/>
          <p:nvPr/>
        </p:nvGrpSpPr>
        <p:grpSpPr>
          <a:xfrm>
            <a:off x="110683" y="657096"/>
            <a:ext cx="793256" cy="182899"/>
            <a:chOff x="2685575" y="2835950"/>
            <a:chExt cx="433000" cy="99825"/>
          </a:xfrm>
        </p:grpSpPr>
        <p:sp>
          <p:nvSpPr>
            <p:cNvPr id="5337" name="Google Shape;5337;p122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122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122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122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341" name="Google Shape;5341;p122" title="Screen Recording 2023 04 12 at 12 17 1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10050" y="1243150"/>
            <a:ext cx="4723911" cy="26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42" name="Google Shape;5342;p1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203700" y="1236725"/>
            <a:ext cx="4736592" cy="2670048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6" name="Shape 5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7" name="Google Shape;5347;p123"/>
          <p:cNvSpPr txBox="1"/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Multiple faces</a:t>
            </a:r>
            <a:endParaRPr/>
          </a:p>
        </p:txBody>
      </p:sp>
      <p:grpSp>
        <p:nvGrpSpPr>
          <p:cNvPr id="5348" name="Google Shape;5348;p123"/>
          <p:cNvGrpSpPr/>
          <p:nvPr/>
        </p:nvGrpSpPr>
        <p:grpSpPr>
          <a:xfrm>
            <a:off x="2002485" y="1011592"/>
            <a:ext cx="5139015" cy="3630277"/>
            <a:chOff x="2157600" y="1125825"/>
            <a:chExt cx="4633500" cy="3061200"/>
          </a:xfrm>
        </p:grpSpPr>
        <p:sp>
          <p:nvSpPr>
            <p:cNvPr id="5349" name="Google Shape;5349;p123"/>
            <p:cNvSpPr/>
            <p:nvPr/>
          </p:nvSpPr>
          <p:spPr>
            <a:xfrm>
              <a:off x="2157600" y="1125825"/>
              <a:ext cx="4633500" cy="30612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123"/>
            <p:cNvSpPr/>
            <p:nvPr/>
          </p:nvSpPr>
          <p:spPr>
            <a:xfrm>
              <a:off x="2689500" y="3754012"/>
              <a:ext cx="3569700" cy="48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123"/>
            <p:cNvSpPr/>
            <p:nvPr/>
          </p:nvSpPr>
          <p:spPr>
            <a:xfrm>
              <a:off x="2689350" y="3754012"/>
              <a:ext cx="3693600" cy="462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123"/>
            <p:cNvSpPr/>
            <p:nvPr/>
          </p:nvSpPr>
          <p:spPr>
            <a:xfrm>
              <a:off x="6194963" y="3729249"/>
              <a:ext cx="98400" cy="9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353" name="Google Shape;5353;p123" title="Screen Recording 2023 04 12 at 12 52 55 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10038" y="1243149"/>
            <a:ext cx="4723904" cy="26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54" name="Google Shape;5354;p1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203700" y="1236725"/>
            <a:ext cx="4736592" cy="2670048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355" name="Google Shape;5355;p123"/>
          <p:cNvSpPr txBox="1"/>
          <p:nvPr/>
        </p:nvSpPr>
        <p:spPr>
          <a:xfrm>
            <a:off x="0" y="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9" name="Shape 5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0" name="Google Shape;5360;p124"/>
          <p:cNvSpPr txBox="1"/>
          <p:nvPr>
            <p:ph type="title"/>
          </p:nvPr>
        </p:nvSpPr>
        <p:spPr>
          <a:xfrm>
            <a:off x="1694250" y="2876163"/>
            <a:ext cx="5755500" cy="982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14.2%</a:t>
            </a:r>
            <a:endParaRPr/>
          </a:p>
        </p:txBody>
      </p:sp>
      <p:sp>
        <p:nvSpPr>
          <p:cNvPr id="5361" name="Google Shape;5361;p124"/>
          <p:cNvSpPr txBox="1"/>
          <p:nvPr>
            <p:ph idx="1" type="subTitle"/>
          </p:nvPr>
        </p:nvSpPr>
        <p:spPr>
          <a:xfrm>
            <a:off x="1694250" y="2215382"/>
            <a:ext cx="5755500" cy="2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My accuracy</a:t>
            </a:r>
            <a:endParaRPr/>
          </a:p>
        </p:txBody>
      </p:sp>
      <p:sp>
        <p:nvSpPr>
          <p:cNvPr id="5362" name="Google Shape;5362;p124"/>
          <p:cNvSpPr txBox="1"/>
          <p:nvPr>
            <p:ph idx="2" type="title"/>
          </p:nvPr>
        </p:nvSpPr>
        <p:spPr>
          <a:xfrm>
            <a:off x="1694250" y="1082500"/>
            <a:ext cx="5755500" cy="982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66.7%</a:t>
            </a:r>
            <a:endParaRPr/>
          </a:p>
        </p:txBody>
      </p:sp>
      <p:sp>
        <p:nvSpPr>
          <p:cNvPr id="5363" name="Google Shape;5363;p124"/>
          <p:cNvSpPr txBox="1"/>
          <p:nvPr>
            <p:ph idx="3" type="subTitle"/>
          </p:nvPr>
        </p:nvSpPr>
        <p:spPr>
          <a:xfrm>
            <a:off x="1694250" y="4008699"/>
            <a:ext cx="5755500" cy="2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Min accuracy</a:t>
            </a:r>
            <a:endParaRPr/>
          </a:p>
        </p:txBody>
      </p:sp>
      <p:grpSp>
        <p:nvGrpSpPr>
          <p:cNvPr id="5364" name="Google Shape;5364;p124"/>
          <p:cNvGrpSpPr/>
          <p:nvPr/>
        </p:nvGrpSpPr>
        <p:grpSpPr>
          <a:xfrm flipH="1">
            <a:off x="4175363" y="446796"/>
            <a:ext cx="793256" cy="182899"/>
            <a:chOff x="2685575" y="2835950"/>
            <a:chExt cx="433000" cy="99825"/>
          </a:xfrm>
        </p:grpSpPr>
        <p:sp>
          <p:nvSpPr>
            <p:cNvPr id="5365" name="Google Shape;5365;p124"/>
            <p:cNvSpPr/>
            <p:nvPr/>
          </p:nvSpPr>
          <p:spPr>
            <a:xfrm>
              <a:off x="303225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124"/>
            <p:cNvSpPr/>
            <p:nvPr/>
          </p:nvSpPr>
          <p:spPr>
            <a:xfrm>
              <a:off x="2917000" y="2835950"/>
              <a:ext cx="85850" cy="99825"/>
            </a:xfrm>
            <a:custGeom>
              <a:rect b="b" l="l" r="r" t="t"/>
              <a:pathLst>
                <a:path extrusionOk="0" h="3993" w="3434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124"/>
            <p:cNvSpPr/>
            <p:nvPr/>
          </p:nvSpPr>
          <p:spPr>
            <a:xfrm>
              <a:off x="2801300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124"/>
            <p:cNvSpPr/>
            <p:nvPr/>
          </p:nvSpPr>
          <p:spPr>
            <a:xfrm>
              <a:off x="2685575" y="2835950"/>
              <a:ext cx="86325" cy="99825"/>
            </a:xfrm>
            <a:custGeom>
              <a:rect b="b" l="l" r="r" t="t"/>
              <a:pathLst>
                <a:path extrusionOk="0" h="3993" w="3453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69" name="Google Shape;5369;p124"/>
          <p:cNvGrpSpPr/>
          <p:nvPr/>
        </p:nvGrpSpPr>
        <p:grpSpPr>
          <a:xfrm>
            <a:off x="221576" y="-766803"/>
            <a:ext cx="2019176" cy="2019176"/>
            <a:chOff x="1943325" y="-220375"/>
            <a:chExt cx="1298672" cy="1298672"/>
          </a:xfrm>
        </p:grpSpPr>
        <p:sp>
          <p:nvSpPr>
            <p:cNvPr id="5370" name="Google Shape;5370;p124"/>
            <p:cNvSpPr/>
            <p:nvPr/>
          </p:nvSpPr>
          <p:spPr>
            <a:xfrm>
              <a:off x="2582255" y="-220375"/>
              <a:ext cx="49" cy="460871"/>
            </a:xfrm>
            <a:custGeom>
              <a:rect b="b" l="l" r="r" t="t"/>
              <a:pathLst>
                <a:path extrusionOk="0" fill="none" h="9432" w="1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124"/>
            <p:cNvSpPr/>
            <p:nvPr/>
          </p:nvSpPr>
          <p:spPr>
            <a:xfrm>
              <a:off x="2414509" y="-195895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124"/>
            <p:cNvSpPr/>
            <p:nvPr/>
          </p:nvSpPr>
          <p:spPr>
            <a:xfrm>
              <a:off x="2259027" y="-128024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124"/>
            <p:cNvSpPr/>
            <p:nvPr/>
          </p:nvSpPr>
          <p:spPr>
            <a:xfrm>
              <a:off x="2126121" y="-22481"/>
              <a:ext cx="325180" cy="325180"/>
            </a:xfrm>
            <a:custGeom>
              <a:rect b="b" l="l" r="r" t="t"/>
              <a:pathLst>
                <a:path extrusionOk="0" fill="none" h="6655" w="6655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124"/>
            <p:cNvSpPr/>
            <p:nvPr/>
          </p:nvSpPr>
          <p:spPr>
            <a:xfrm>
              <a:off x="2025317" y="113211"/>
              <a:ext cx="398669" cy="230924"/>
            </a:xfrm>
            <a:custGeom>
              <a:rect b="b" l="l" r="r" t="t"/>
              <a:pathLst>
                <a:path extrusionOk="0" fill="none" h="4726" w="8159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124"/>
            <p:cNvSpPr/>
            <p:nvPr/>
          </p:nvSpPr>
          <p:spPr>
            <a:xfrm>
              <a:off x="1963114" y="270598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124"/>
            <p:cNvSpPr/>
            <p:nvPr/>
          </p:nvSpPr>
          <p:spPr>
            <a:xfrm>
              <a:off x="1943325" y="439273"/>
              <a:ext cx="460871" cy="49"/>
            </a:xfrm>
            <a:custGeom>
              <a:rect b="b" l="l" r="r" t="t"/>
              <a:pathLst>
                <a:path extrusionOk="0" fill="none" h="1" w="9432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124"/>
            <p:cNvSpPr/>
            <p:nvPr/>
          </p:nvSpPr>
          <p:spPr>
            <a:xfrm>
              <a:off x="1967805" y="487354"/>
              <a:ext cx="445821" cy="119713"/>
            </a:xfrm>
            <a:custGeom>
              <a:rect b="b" l="l" r="r" t="t"/>
              <a:pathLst>
                <a:path extrusionOk="0" fill="none" h="2450" w="9124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124"/>
            <p:cNvSpPr/>
            <p:nvPr/>
          </p:nvSpPr>
          <p:spPr>
            <a:xfrm>
              <a:off x="2035676" y="532600"/>
              <a:ext cx="398669" cy="229996"/>
            </a:xfrm>
            <a:custGeom>
              <a:rect b="b" l="l" r="r" t="t"/>
              <a:pathLst>
                <a:path extrusionOk="0" fill="none" h="4707" w="8159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124"/>
            <p:cNvSpPr/>
            <p:nvPr/>
          </p:nvSpPr>
          <p:spPr>
            <a:xfrm>
              <a:off x="2141219" y="569345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124"/>
            <p:cNvSpPr/>
            <p:nvPr/>
          </p:nvSpPr>
          <p:spPr>
            <a:xfrm>
              <a:off x="2277840" y="597588"/>
              <a:ext cx="229996" cy="398718"/>
            </a:xfrm>
            <a:custGeom>
              <a:rect b="b" l="l" r="r" t="t"/>
              <a:pathLst>
                <a:path extrusionOk="0" fill="none" h="8160" w="4707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124"/>
            <p:cNvSpPr/>
            <p:nvPr/>
          </p:nvSpPr>
          <p:spPr>
            <a:xfrm>
              <a:off x="2435227" y="613615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124"/>
            <p:cNvSpPr/>
            <p:nvPr/>
          </p:nvSpPr>
          <p:spPr>
            <a:xfrm>
              <a:off x="2602973" y="617377"/>
              <a:ext cx="49" cy="460920"/>
            </a:xfrm>
            <a:custGeom>
              <a:rect b="b" l="l" r="r" t="t"/>
              <a:pathLst>
                <a:path extrusionOk="0" fill="none" h="9433" w="1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124"/>
            <p:cNvSpPr/>
            <p:nvPr/>
          </p:nvSpPr>
          <p:spPr>
            <a:xfrm>
              <a:off x="2651982" y="607996"/>
              <a:ext cx="118785" cy="444844"/>
            </a:xfrm>
            <a:custGeom>
              <a:rect b="b" l="l" r="r" t="t"/>
              <a:pathLst>
                <a:path extrusionOk="0" fill="none" h="9104" w="2431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124"/>
            <p:cNvSpPr/>
            <p:nvPr/>
          </p:nvSpPr>
          <p:spPr>
            <a:xfrm>
              <a:off x="2696300" y="586301"/>
              <a:ext cx="229996" cy="398669"/>
            </a:xfrm>
            <a:custGeom>
              <a:rect b="b" l="l" r="r" t="t"/>
              <a:pathLst>
                <a:path extrusionOk="0" fill="none" h="8159" w="4707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124"/>
            <p:cNvSpPr/>
            <p:nvPr/>
          </p:nvSpPr>
          <p:spPr>
            <a:xfrm>
              <a:off x="2733974" y="554247"/>
              <a:ext cx="325180" cy="326108"/>
            </a:xfrm>
            <a:custGeom>
              <a:rect b="b" l="l" r="r" t="t"/>
              <a:pathLst>
                <a:path extrusionOk="0" fill="none" h="6674" w="6655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124"/>
            <p:cNvSpPr/>
            <p:nvPr/>
          </p:nvSpPr>
          <p:spPr>
            <a:xfrm>
              <a:off x="2761288" y="513739"/>
              <a:ext cx="398718" cy="229996"/>
            </a:xfrm>
            <a:custGeom>
              <a:rect b="b" l="l" r="r" t="t"/>
              <a:pathLst>
                <a:path extrusionOk="0" fill="none" h="4707" w="816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124"/>
            <p:cNvSpPr/>
            <p:nvPr/>
          </p:nvSpPr>
          <p:spPr>
            <a:xfrm>
              <a:off x="2777315" y="466636"/>
              <a:ext cx="444893" cy="119713"/>
            </a:xfrm>
            <a:custGeom>
              <a:rect b="b" l="l" r="r" t="t"/>
              <a:pathLst>
                <a:path extrusionOk="0" fill="none" h="2450" w="9105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124"/>
            <p:cNvSpPr/>
            <p:nvPr/>
          </p:nvSpPr>
          <p:spPr>
            <a:xfrm>
              <a:off x="2781077" y="417626"/>
              <a:ext cx="460920" cy="49"/>
            </a:xfrm>
            <a:custGeom>
              <a:rect b="b" l="l" r="r" t="t"/>
              <a:pathLst>
                <a:path extrusionOk="0" fill="none" h="1" w="9433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124"/>
            <p:cNvSpPr/>
            <p:nvPr/>
          </p:nvSpPr>
          <p:spPr>
            <a:xfrm>
              <a:off x="2771696" y="249880"/>
              <a:ext cx="444844" cy="119713"/>
            </a:xfrm>
            <a:custGeom>
              <a:rect b="b" l="l" r="r" t="t"/>
              <a:pathLst>
                <a:path extrusionOk="0" fill="none" h="2450" w="9104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124"/>
            <p:cNvSpPr/>
            <p:nvPr/>
          </p:nvSpPr>
          <p:spPr>
            <a:xfrm>
              <a:off x="2750929" y="94350"/>
              <a:ext cx="398718" cy="230973"/>
            </a:xfrm>
            <a:custGeom>
              <a:rect b="b" l="l" r="r" t="t"/>
              <a:pathLst>
                <a:path extrusionOk="0" fill="none" h="4727" w="816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124"/>
            <p:cNvSpPr/>
            <p:nvPr/>
          </p:nvSpPr>
          <p:spPr>
            <a:xfrm>
              <a:off x="2717947" y="-38508"/>
              <a:ext cx="326108" cy="326108"/>
            </a:xfrm>
            <a:custGeom>
              <a:rect b="b" l="l" r="r" t="t"/>
              <a:pathLst>
                <a:path extrusionOk="0" fill="none" h="6674" w="6674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124"/>
            <p:cNvSpPr/>
            <p:nvPr/>
          </p:nvSpPr>
          <p:spPr>
            <a:xfrm>
              <a:off x="2677439" y="-139361"/>
              <a:ext cx="229996" cy="399646"/>
            </a:xfrm>
            <a:custGeom>
              <a:rect b="b" l="l" r="r" t="t"/>
              <a:pathLst>
                <a:path extrusionOk="0" fill="none" h="8179" w="4707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124"/>
            <p:cNvSpPr/>
            <p:nvPr/>
          </p:nvSpPr>
          <p:spPr>
            <a:xfrm>
              <a:off x="2631264" y="-201563"/>
              <a:ext cx="118785" cy="444893"/>
            </a:xfrm>
            <a:custGeom>
              <a:rect b="b" l="l" r="r" t="t"/>
              <a:pathLst>
                <a:path extrusionOk="0" fill="none" h="9105" w="2431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124"/>
            <p:cNvSpPr/>
            <p:nvPr/>
          </p:nvSpPr>
          <p:spPr>
            <a:xfrm>
              <a:off x="2607712" y="-215684"/>
              <a:ext cx="62251" cy="456180"/>
            </a:xfrm>
            <a:custGeom>
              <a:rect b="b" l="l" r="r" t="t"/>
              <a:pathLst>
                <a:path extrusionOk="0" fill="none" h="9336" w="1274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124"/>
            <p:cNvSpPr/>
            <p:nvPr/>
          </p:nvSpPr>
          <p:spPr>
            <a:xfrm>
              <a:off x="2500263" y="-213779"/>
              <a:ext cx="57511" cy="457109"/>
            </a:xfrm>
            <a:custGeom>
              <a:rect b="b" l="l" r="r" t="t"/>
              <a:pathLst>
                <a:path extrusionOk="0" fill="none" h="9355" w="1177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124"/>
            <p:cNvSpPr/>
            <p:nvPr/>
          </p:nvSpPr>
          <p:spPr>
            <a:xfrm>
              <a:off x="2337208" y="-168580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124"/>
            <p:cNvSpPr/>
            <p:nvPr/>
          </p:nvSpPr>
          <p:spPr>
            <a:xfrm>
              <a:off x="2191157" y="-8184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124"/>
            <p:cNvSpPr/>
            <p:nvPr/>
          </p:nvSpPr>
          <p:spPr>
            <a:xfrm>
              <a:off x="2072420" y="39722"/>
              <a:ext cx="364759" cy="281790"/>
            </a:xfrm>
            <a:custGeom>
              <a:rect b="b" l="l" r="r" t="t"/>
              <a:pathLst>
                <a:path extrusionOk="0" fill="none" h="5767" w="7465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124"/>
            <p:cNvSpPr/>
            <p:nvPr/>
          </p:nvSpPr>
          <p:spPr>
            <a:xfrm>
              <a:off x="1989500" y="187678"/>
              <a:ext cx="425055" cy="178153"/>
            </a:xfrm>
            <a:custGeom>
              <a:rect b="b" l="l" r="r" t="t"/>
              <a:pathLst>
                <a:path extrusionOk="0" fill="none" h="3646" w="8699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124"/>
            <p:cNvSpPr/>
            <p:nvPr/>
          </p:nvSpPr>
          <p:spPr>
            <a:xfrm>
              <a:off x="1948016" y="351662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124"/>
            <p:cNvSpPr/>
            <p:nvPr/>
          </p:nvSpPr>
          <p:spPr>
            <a:xfrm>
              <a:off x="1949921" y="462824"/>
              <a:ext cx="457109" cy="58488"/>
            </a:xfrm>
            <a:custGeom>
              <a:rect b="b" l="l" r="r" t="t"/>
              <a:pathLst>
                <a:path extrusionOk="0" fill="none" h="1197" w="9355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124"/>
            <p:cNvSpPr/>
            <p:nvPr/>
          </p:nvSpPr>
          <p:spPr>
            <a:xfrm>
              <a:off x="1996097" y="509977"/>
              <a:ext cx="425983" cy="174390"/>
            </a:xfrm>
            <a:custGeom>
              <a:rect b="b" l="l" r="r" t="t"/>
              <a:pathLst>
                <a:path extrusionOk="0" fill="none" h="3569" w="8718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124"/>
            <p:cNvSpPr/>
            <p:nvPr/>
          </p:nvSpPr>
          <p:spPr>
            <a:xfrm>
              <a:off x="2081851" y="551413"/>
              <a:ext cx="367593" cy="279005"/>
            </a:xfrm>
            <a:custGeom>
              <a:rect b="b" l="l" r="r" t="t"/>
              <a:pathLst>
                <a:path extrusionOk="0" fill="none" h="5710" w="7523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124"/>
            <p:cNvSpPr/>
            <p:nvPr/>
          </p:nvSpPr>
          <p:spPr>
            <a:xfrm>
              <a:off x="2203422" y="584395"/>
              <a:ext cx="281790" cy="363830"/>
            </a:xfrm>
            <a:custGeom>
              <a:rect b="b" l="l" r="r" t="t"/>
              <a:pathLst>
                <a:path extrusionOk="0" fill="none" h="7446" w="5767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124"/>
            <p:cNvSpPr/>
            <p:nvPr/>
          </p:nvSpPr>
          <p:spPr>
            <a:xfrm>
              <a:off x="2351378" y="607018"/>
              <a:ext cx="178153" cy="424126"/>
            </a:xfrm>
            <a:custGeom>
              <a:rect b="b" l="l" r="r" t="t"/>
              <a:pathLst>
                <a:path extrusionOk="0" fill="none" h="8680" w="3646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124"/>
            <p:cNvSpPr/>
            <p:nvPr/>
          </p:nvSpPr>
          <p:spPr>
            <a:xfrm>
              <a:off x="2515362" y="616449"/>
              <a:ext cx="62251" cy="457109"/>
            </a:xfrm>
            <a:custGeom>
              <a:rect b="b" l="l" r="r" t="t"/>
              <a:pathLst>
                <a:path extrusionOk="0" fill="none" h="9355" w="1274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124"/>
            <p:cNvSpPr/>
            <p:nvPr/>
          </p:nvSpPr>
          <p:spPr>
            <a:xfrm>
              <a:off x="2626524" y="614592"/>
              <a:ext cx="58488" cy="457109"/>
            </a:xfrm>
            <a:custGeom>
              <a:rect b="b" l="l" r="r" t="t"/>
              <a:pathLst>
                <a:path extrusionOk="0" fill="none" h="9355" w="1197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124"/>
            <p:cNvSpPr/>
            <p:nvPr/>
          </p:nvSpPr>
          <p:spPr>
            <a:xfrm>
              <a:off x="2673677" y="598565"/>
              <a:ext cx="174390" cy="426961"/>
            </a:xfrm>
            <a:custGeom>
              <a:rect b="b" l="l" r="r" t="t"/>
              <a:pathLst>
                <a:path extrusionOk="0" fill="none" h="8738" w="3569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124"/>
            <p:cNvSpPr/>
            <p:nvPr/>
          </p:nvSpPr>
          <p:spPr>
            <a:xfrm>
              <a:off x="2715113" y="572179"/>
              <a:ext cx="279005" cy="366615"/>
            </a:xfrm>
            <a:custGeom>
              <a:rect b="b" l="l" r="r" t="t"/>
              <a:pathLst>
                <a:path extrusionOk="0" fill="none" h="7503" w="571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124"/>
            <p:cNvSpPr/>
            <p:nvPr/>
          </p:nvSpPr>
          <p:spPr>
            <a:xfrm>
              <a:off x="2748095" y="535386"/>
              <a:ext cx="364759" cy="281839"/>
            </a:xfrm>
            <a:custGeom>
              <a:rect b="b" l="l" r="r" t="t"/>
              <a:pathLst>
                <a:path extrusionOk="0" fill="none" h="5768" w="7465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124"/>
            <p:cNvSpPr/>
            <p:nvPr/>
          </p:nvSpPr>
          <p:spPr>
            <a:xfrm>
              <a:off x="2770718" y="491116"/>
              <a:ext cx="424126" cy="179081"/>
            </a:xfrm>
            <a:custGeom>
              <a:rect b="b" l="l" r="r" t="t"/>
              <a:pathLst>
                <a:path extrusionOk="0" fill="none" h="3665" w="868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124"/>
            <p:cNvSpPr/>
            <p:nvPr/>
          </p:nvSpPr>
          <p:spPr>
            <a:xfrm>
              <a:off x="2781077" y="443035"/>
              <a:ext cx="456180" cy="62251"/>
            </a:xfrm>
            <a:custGeom>
              <a:rect b="b" l="l" r="r" t="t"/>
              <a:pathLst>
                <a:path extrusionOk="0" fill="none" h="1274" w="9336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124"/>
            <p:cNvSpPr/>
            <p:nvPr/>
          </p:nvSpPr>
          <p:spPr>
            <a:xfrm>
              <a:off x="2778292" y="335635"/>
              <a:ext cx="457109" cy="58440"/>
            </a:xfrm>
            <a:custGeom>
              <a:rect b="b" l="l" r="r" t="t"/>
              <a:pathLst>
                <a:path extrusionOk="0" fill="none" h="1196" w="9355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124"/>
            <p:cNvSpPr/>
            <p:nvPr/>
          </p:nvSpPr>
          <p:spPr>
            <a:xfrm>
              <a:off x="2763194" y="172579"/>
              <a:ext cx="426032" cy="174390"/>
            </a:xfrm>
            <a:custGeom>
              <a:rect b="b" l="l" r="r" t="t"/>
              <a:pathLst>
                <a:path extrusionOk="0" fill="none" h="3569" w="8719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124"/>
            <p:cNvSpPr/>
            <p:nvPr/>
          </p:nvSpPr>
          <p:spPr>
            <a:xfrm>
              <a:off x="2735879" y="27457"/>
              <a:ext cx="366615" cy="278076"/>
            </a:xfrm>
            <a:custGeom>
              <a:rect b="b" l="l" r="r" t="t"/>
              <a:pathLst>
                <a:path extrusionOk="0" fill="none" h="5691" w="7503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124"/>
            <p:cNvSpPr/>
            <p:nvPr/>
          </p:nvSpPr>
          <p:spPr>
            <a:xfrm>
              <a:off x="2699135" y="-91280"/>
              <a:ext cx="282767" cy="364759"/>
            </a:xfrm>
            <a:custGeom>
              <a:rect b="b" l="l" r="r" t="t"/>
              <a:pathLst>
                <a:path extrusionOk="0" fill="none" h="7465" w="5787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124"/>
            <p:cNvSpPr/>
            <p:nvPr/>
          </p:nvSpPr>
          <p:spPr>
            <a:xfrm>
              <a:off x="2655744" y="-174200"/>
              <a:ext cx="178153" cy="425055"/>
            </a:xfrm>
            <a:custGeom>
              <a:rect b="b" l="l" r="r" t="t"/>
              <a:pathLst>
                <a:path extrusionOk="0" fill="none" h="8699" w="3646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miter lim="1928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418" name="Google Shape;5418;p124"/>
          <p:cNvCxnSpPr/>
          <p:nvPr/>
        </p:nvCxnSpPr>
        <p:spPr>
          <a:xfrm>
            <a:off x="3088150" y="2129850"/>
            <a:ext cx="2957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19" name="Google Shape;5419;p124"/>
          <p:cNvCxnSpPr/>
          <p:nvPr/>
        </p:nvCxnSpPr>
        <p:spPr>
          <a:xfrm>
            <a:off x="3088150" y="3923975"/>
            <a:ext cx="2957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420" name="Google Shape;5420;p124"/>
          <p:cNvGrpSpPr/>
          <p:nvPr/>
        </p:nvGrpSpPr>
        <p:grpSpPr>
          <a:xfrm flipH="1">
            <a:off x="8151264" y="1082507"/>
            <a:ext cx="282962" cy="284718"/>
            <a:chOff x="432750" y="3302025"/>
            <a:chExt cx="216133" cy="217475"/>
          </a:xfrm>
        </p:grpSpPr>
        <p:sp>
          <p:nvSpPr>
            <p:cNvPr id="5421" name="Google Shape;5421;p124"/>
            <p:cNvSpPr/>
            <p:nvPr/>
          </p:nvSpPr>
          <p:spPr>
            <a:xfrm>
              <a:off x="434758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124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536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6" name="Shape 5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27" name="Google Shape;5427;p125"/>
          <p:cNvGrpSpPr/>
          <p:nvPr/>
        </p:nvGrpSpPr>
        <p:grpSpPr>
          <a:xfrm flipH="1">
            <a:off x="8126514" y="2559707"/>
            <a:ext cx="282962" cy="284718"/>
            <a:chOff x="432750" y="3302025"/>
            <a:chExt cx="216133" cy="217475"/>
          </a:xfrm>
        </p:grpSpPr>
        <p:sp>
          <p:nvSpPr>
            <p:cNvPr id="5428" name="Google Shape;5428;p125"/>
            <p:cNvSpPr/>
            <p:nvPr/>
          </p:nvSpPr>
          <p:spPr>
            <a:xfrm>
              <a:off x="434758" y="3425950"/>
              <a:ext cx="214125" cy="93550"/>
            </a:xfrm>
            <a:custGeom>
              <a:rect b="b" l="l" r="r" t="t"/>
              <a:pathLst>
                <a:path extrusionOk="0" h="3742" w="8565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125"/>
            <p:cNvSpPr/>
            <p:nvPr/>
          </p:nvSpPr>
          <p:spPr>
            <a:xfrm>
              <a:off x="432750" y="3302025"/>
              <a:ext cx="214125" cy="94050"/>
            </a:xfrm>
            <a:custGeom>
              <a:rect b="b" l="l" r="r" t="t"/>
              <a:pathLst>
                <a:path extrusionOk="0" h="3762" w="8565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30" name="Google Shape;5430;p125"/>
          <p:cNvSpPr txBox="1"/>
          <p:nvPr>
            <p:ph type="title"/>
          </p:nvPr>
        </p:nvSpPr>
        <p:spPr>
          <a:xfrm>
            <a:off x="715500" y="321225"/>
            <a:ext cx="7713000" cy="420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/>
              <a:t>HOW TO INCREASE ACCURACY?</a:t>
            </a:r>
            <a:endParaRPr sz="2900"/>
          </a:p>
        </p:txBody>
      </p:sp>
      <p:grpSp>
        <p:nvGrpSpPr>
          <p:cNvPr id="5431" name="Google Shape;5431;p125"/>
          <p:cNvGrpSpPr/>
          <p:nvPr/>
        </p:nvGrpSpPr>
        <p:grpSpPr>
          <a:xfrm rot="-281942">
            <a:off x="3695784" y="2020872"/>
            <a:ext cx="1752386" cy="1746764"/>
            <a:chOff x="6039282" y="1042577"/>
            <a:chExt cx="734315" cy="731929"/>
          </a:xfrm>
        </p:grpSpPr>
        <p:sp>
          <p:nvSpPr>
            <p:cNvPr id="5432" name="Google Shape;5432;p125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125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125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125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125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125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125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125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125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125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125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125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125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125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125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125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125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125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125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125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125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53" name="Google Shape;5453;p125"/>
          <p:cNvSpPr txBox="1"/>
          <p:nvPr/>
        </p:nvSpPr>
        <p:spPr>
          <a:xfrm>
            <a:off x="3578974" y="1027575"/>
            <a:ext cx="19860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1st step</a:t>
            </a:r>
            <a:endParaRPr sz="2100">
              <a:solidFill>
                <a:schemeClr val="dk2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5454" name="Google Shape;5454;p125"/>
          <p:cNvSpPr txBox="1"/>
          <p:nvPr/>
        </p:nvSpPr>
        <p:spPr>
          <a:xfrm>
            <a:off x="3469325" y="1430800"/>
            <a:ext cx="22002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Dataset with </a:t>
            </a:r>
            <a:endParaRPr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1 million photos </a:t>
            </a:r>
            <a:endParaRPr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5455" name="Google Shape;5455;p125"/>
          <p:cNvSpPr txBox="1"/>
          <p:nvPr/>
        </p:nvSpPr>
        <p:spPr>
          <a:xfrm>
            <a:off x="1489737" y="1925500"/>
            <a:ext cx="19860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2nd step</a:t>
            </a:r>
            <a:endParaRPr sz="2100">
              <a:solidFill>
                <a:schemeClr val="dk2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5456" name="Google Shape;5456;p125"/>
          <p:cNvSpPr txBox="1"/>
          <p:nvPr/>
        </p:nvSpPr>
        <p:spPr>
          <a:xfrm>
            <a:off x="1489763" y="2328736"/>
            <a:ext cx="19860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Prepare</a:t>
            </a:r>
            <a:endParaRPr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5457" name="Google Shape;5457;p125"/>
          <p:cNvSpPr txBox="1"/>
          <p:nvPr/>
        </p:nvSpPr>
        <p:spPr>
          <a:xfrm>
            <a:off x="1489712" y="3200263"/>
            <a:ext cx="19860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3rd step</a:t>
            </a:r>
            <a:endParaRPr sz="2100">
              <a:solidFill>
                <a:schemeClr val="dk2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5458" name="Google Shape;5458;p125"/>
          <p:cNvSpPr txBox="1"/>
          <p:nvPr/>
        </p:nvSpPr>
        <p:spPr>
          <a:xfrm>
            <a:off x="1489400" y="3620874"/>
            <a:ext cx="19860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Algorithm</a:t>
            </a:r>
            <a:endParaRPr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5459" name="Google Shape;5459;p125"/>
          <p:cNvSpPr txBox="1"/>
          <p:nvPr/>
        </p:nvSpPr>
        <p:spPr>
          <a:xfrm>
            <a:off x="3579012" y="3953938"/>
            <a:ext cx="19860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rPr>
              <a:t>4th step</a:t>
            </a:r>
            <a:endParaRPr sz="2100">
              <a:solidFill>
                <a:schemeClr val="dk2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5460" name="Google Shape;5460;p125"/>
          <p:cNvSpPr txBox="1"/>
          <p:nvPr/>
        </p:nvSpPr>
        <p:spPr>
          <a:xfrm>
            <a:off x="3579050" y="4357177"/>
            <a:ext cx="19860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More aggressive metrics </a:t>
            </a:r>
            <a:endParaRPr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5461" name="Google Shape;5461;p125"/>
          <p:cNvSpPr txBox="1"/>
          <p:nvPr/>
        </p:nvSpPr>
        <p:spPr>
          <a:xfrm>
            <a:off x="5515850" y="2346100"/>
            <a:ext cx="1986000" cy="7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54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rPr>
              <a:t>82% </a:t>
            </a:r>
            <a:endParaRPr sz="2100">
              <a:solidFill>
                <a:schemeClr val="accent1"/>
              </a:solidFill>
              <a:latin typeface="Aldrich"/>
              <a:ea typeface="Aldrich"/>
              <a:cs typeface="Aldrich"/>
              <a:sym typeface="Aldrich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accent1"/>
                </a:solidFill>
                <a:latin typeface="Aldrich"/>
                <a:ea typeface="Aldrich"/>
                <a:cs typeface="Aldrich"/>
                <a:sym typeface="Aldrich"/>
              </a:rPr>
              <a:t>and more</a:t>
            </a:r>
            <a:endParaRPr sz="2100">
              <a:solidFill>
                <a:schemeClr val="accent1"/>
              </a:solidFill>
              <a:latin typeface="Aldrich"/>
              <a:ea typeface="Aldrich"/>
              <a:cs typeface="Aldrich"/>
              <a:sym typeface="Aldrich"/>
            </a:endParaRPr>
          </a:p>
        </p:txBody>
      </p:sp>
      <p:cxnSp>
        <p:nvCxnSpPr>
          <p:cNvPr id="5462" name="Google Shape;5462;p125"/>
          <p:cNvCxnSpPr>
            <a:endCxn id="5455" idx="0"/>
          </p:cNvCxnSpPr>
          <p:nvPr/>
        </p:nvCxnSpPr>
        <p:spPr>
          <a:xfrm flipH="1">
            <a:off x="2482737" y="1305100"/>
            <a:ext cx="1096200" cy="620400"/>
          </a:xfrm>
          <a:prstGeom prst="bentConnector2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63" name="Google Shape;5463;p125"/>
          <p:cNvCxnSpPr/>
          <p:nvPr/>
        </p:nvCxnSpPr>
        <p:spPr>
          <a:xfrm flipH="1" rot="-5400000">
            <a:off x="2235062" y="2894713"/>
            <a:ext cx="4947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64" name="Google Shape;5464;p125"/>
          <p:cNvCxnSpPr>
            <a:stCxn id="5459" idx="3"/>
            <a:endCxn id="5461" idx="2"/>
          </p:cNvCxnSpPr>
          <p:nvPr/>
        </p:nvCxnSpPr>
        <p:spPr>
          <a:xfrm flipH="1" rot="10800000">
            <a:off x="5565012" y="3097138"/>
            <a:ext cx="943800" cy="1067100"/>
          </a:xfrm>
          <a:prstGeom prst="bentConnector2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65" name="Google Shape;5465;p125"/>
          <p:cNvSpPr/>
          <p:nvPr/>
        </p:nvSpPr>
        <p:spPr>
          <a:xfrm>
            <a:off x="4294217" y="2617885"/>
            <a:ext cx="555517" cy="554294"/>
          </a:xfrm>
          <a:custGeom>
            <a:rect b="b" l="l" r="r" t="t"/>
            <a:pathLst>
              <a:path extrusionOk="0" h="11337" w="11362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66" name="Google Shape;5466;p125"/>
          <p:cNvGrpSpPr/>
          <p:nvPr/>
        </p:nvGrpSpPr>
        <p:grpSpPr>
          <a:xfrm>
            <a:off x="4413556" y="2749221"/>
            <a:ext cx="311764" cy="312622"/>
            <a:chOff x="-1333200" y="2770450"/>
            <a:chExt cx="291450" cy="292225"/>
          </a:xfrm>
        </p:grpSpPr>
        <p:sp>
          <p:nvSpPr>
            <p:cNvPr id="5467" name="Google Shape;5467;p125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125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469" name="Google Shape;5469;p125"/>
          <p:cNvCxnSpPr/>
          <p:nvPr/>
        </p:nvCxnSpPr>
        <p:spPr>
          <a:xfrm>
            <a:off x="2481012" y="3955138"/>
            <a:ext cx="1098000" cy="209100"/>
          </a:xfrm>
          <a:prstGeom prst="bentConnector3">
            <a:avLst>
              <a:gd fmla="val -45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54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Data Science Project Proposal XL by Slidesgo">
  <a:themeElements>
    <a:clrScheme name="Simple Light">
      <a:dk1>
        <a:srgbClr val="0E0E0E"/>
      </a:dk1>
      <a:lt1>
        <a:srgbClr val="FFFFFF"/>
      </a:lt1>
      <a:dk2>
        <a:srgbClr val="72F49A"/>
      </a:dk2>
      <a:lt2>
        <a:srgbClr val="47A5F3"/>
      </a:lt2>
      <a:accent1>
        <a:srgbClr val="F341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Science Project Proposal XL by Slidesgo">
  <a:themeElements>
    <a:clrScheme name="Simple Light">
      <a:dk1>
        <a:srgbClr val="0E0E0E"/>
      </a:dk1>
      <a:lt1>
        <a:srgbClr val="FFFFFF"/>
      </a:lt1>
      <a:dk2>
        <a:srgbClr val="72F49A"/>
      </a:dk2>
      <a:lt2>
        <a:srgbClr val="47A5F3"/>
      </a:lt2>
      <a:accent1>
        <a:srgbClr val="F341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